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5" r:id="rId5"/>
  </p:sldMasterIdLst>
  <p:notesMasterIdLst>
    <p:notesMasterId r:id="rId68"/>
  </p:notesMasterIdLst>
  <p:sldIdLst>
    <p:sldId id="285" r:id="rId6"/>
    <p:sldId id="390" r:id="rId7"/>
    <p:sldId id="391" r:id="rId8"/>
    <p:sldId id="392" r:id="rId9"/>
    <p:sldId id="393" r:id="rId10"/>
    <p:sldId id="603" r:id="rId11"/>
    <p:sldId id="260" r:id="rId12"/>
    <p:sldId id="273" r:id="rId13"/>
    <p:sldId id="274" r:id="rId14"/>
    <p:sldId id="263" r:id="rId15"/>
    <p:sldId id="264" r:id="rId16"/>
    <p:sldId id="270" r:id="rId17"/>
    <p:sldId id="276" r:id="rId18"/>
    <p:sldId id="277" r:id="rId19"/>
    <p:sldId id="280" r:id="rId20"/>
    <p:sldId id="278" r:id="rId21"/>
    <p:sldId id="281" r:id="rId22"/>
    <p:sldId id="282" r:id="rId23"/>
    <p:sldId id="283" r:id="rId24"/>
    <p:sldId id="284" r:id="rId25"/>
    <p:sldId id="598" r:id="rId26"/>
    <p:sldId id="599" r:id="rId27"/>
    <p:sldId id="289" r:id="rId28"/>
    <p:sldId id="290" r:id="rId29"/>
    <p:sldId id="600" r:id="rId30"/>
    <p:sldId id="601" r:id="rId31"/>
    <p:sldId id="602" r:id="rId32"/>
    <p:sldId id="604" r:id="rId33"/>
    <p:sldId id="479" r:id="rId34"/>
    <p:sldId id="480" r:id="rId35"/>
    <p:sldId id="481" r:id="rId36"/>
    <p:sldId id="483" r:id="rId37"/>
    <p:sldId id="484" r:id="rId38"/>
    <p:sldId id="605" r:id="rId39"/>
    <p:sldId id="606" r:id="rId40"/>
    <p:sldId id="607" r:id="rId41"/>
    <p:sldId id="608" r:id="rId42"/>
    <p:sldId id="609" r:id="rId43"/>
    <p:sldId id="533" r:id="rId44"/>
    <p:sldId id="535" r:id="rId45"/>
    <p:sldId id="610" r:id="rId46"/>
    <p:sldId id="611" r:id="rId47"/>
    <p:sldId id="612" r:id="rId48"/>
    <p:sldId id="613" r:id="rId49"/>
    <p:sldId id="614" r:id="rId50"/>
    <p:sldId id="615" r:id="rId51"/>
    <p:sldId id="286" r:id="rId52"/>
    <p:sldId id="287" r:id="rId53"/>
    <p:sldId id="288" r:id="rId54"/>
    <p:sldId id="292" r:id="rId55"/>
    <p:sldId id="293" r:id="rId56"/>
    <p:sldId id="294" r:id="rId57"/>
    <p:sldId id="295" r:id="rId58"/>
    <p:sldId id="296" r:id="rId59"/>
    <p:sldId id="291" r:id="rId60"/>
    <p:sldId id="297" r:id="rId61"/>
    <p:sldId id="298" r:id="rId62"/>
    <p:sldId id="300" r:id="rId63"/>
    <p:sldId id="301" r:id="rId64"/>
    <p:sldId id="302" r:id="rId65"/>
    <p:sldId id="303" r:id="rId66"/>
    <p:sldId id="304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32" userDrawn="1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68" userDrawn="1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44" userDrawn="1">
          <p15:clr>
            <a:srgbClr val="A4A3A4"/>
          </p15:clr>
        </p15:guide>
        <p15:guide id="15" pos="4776" userDrawn="1">
          <p15:clr>
            <a:srgbClr val="A4A3A4"/>
          </p15:clr>
        </p15:guide>
        <p15:guide id="16" pos="2496" userDrawn="1">
          <p15:clr>
            <a:srgbClr val="A4A3A4"/>
          </p15:clr>
        </p15:guide>
        <p15:guide id="17" pos="1704" userDrawn="1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8" userDrawn="1">
          <p15:clr>
            <a:srgbClr val="A4A3A4"/>
          </p15:clr>
        </p15:guide>
        <p15:guide id="23" pos="4022">
          <p15:clr>
            <a:srgbClr val="A4A3A4"/>
          </p15:clr>
        </p15:guide>
        <p15:guide id="24" pos="4056" userDrawn="1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5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David Griffith" initials="DG" lastIdx="3" clrIdx="2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Caitlyn Ryan" initials="CR" lastIdx="3" clrIdx="3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C98"/>
    <a:srgbClr val="8CA0AA"/>
    <a:srgbClr val="335769"/>
    <a:srgbClr val="003F5E"/>
    <a:srgbClr val="414042"/>
    <a:srgbClr val="F2F4F4"/>
    <a:srgbClr val="0E2735"/>
    <a:srgbClr val="595A5D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3" autoAdjust="0"/>
    <p:restoredTop sz="96220" autoAdjust="0"/>
  </p:normalViewPr>
  <p:slideViewPr>
    <p:cSldViewPr snapToGrid="0" showGuides="1">
      <p:cViewPr varScale="1">
        <p:scale>
          <a:sx n="132" d="100"/>
          <a:sy n="132" d="100"/>
        </p:scale>
        <p:origin x="816" y="168"/>
      </p:cViewPr>
      <p:guideLst>
        <p:guide orient="horz" pos="644"/>
        <p:guide orient="horz" pos="2898"/>
        <p:guide orient="horz" pos="2412"/>
        <p:guide orient="horz" pos="3196"/>
        <p:guide orient="horz" pos="1332"/>
        <p:guide orient="horz" pos="1378"/>
        <p:guide orient="horz" pos="2078"/>
        <p:guide orient="horz" pos="125"/>
        <p:guide orient="horz" pos="2106"/>
        <p:guide orient="horz" pos="2868"/>
        <p:guide pos="960"/>
        <p:guide pos="1755"/>
        <p:guide pos="2883"/>
        <p:guide pos="2544"/>
        <p:guide pos="4776"/>
        <p:guide pos="2496"/>
        <p:guide pos="1704"/>
        <p:guide pos="987"/>
        <p:guide pos="4818"/>
        <p:guide pos="3257"/>
        <p:guide/>
        <p:guide pos="3288"/>
        <p:guide pos="4022"/>
        <p:guide pos="4056"/>
        <p:guide pos="5544"/>
        <p:guide pos="220"/>
        <p:guide pos="35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3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946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27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52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713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7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87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26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99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66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0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58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70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Needs: </a:t>
            </a:r>
            <a:r>
              <a:rPr lang="en-US" b="0" dirty="0"/>
              <a:t>IoT, analytics, social media monitoring, scale with number of interactions times number of products shipped, predictive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22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3" y="437056"/>
            <a:ext cx="848312" cy="508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00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85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97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87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30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14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2629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57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14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21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3002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55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51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1961">
              <a:schemeClr val="bg2"/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38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9E18-FE88-8249-ABA3-AF097E5373F8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23887-3318-1041-8574-2E814A03D6D4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08C0A-A8F3-459E-89B0-574AB0DF2F21}"/>
              </a:ext>
            </a:extLst>
          </p:cNvPr>
          <p:cNvGrpSpPr/>
          <p:nvPr userDrawn="1"/>
        </p:nvGrpSpPr>
        <p:grpSpPr>
          <a:xfrm>
            <a:off x="1556619" y="1377374"/>
            <a:ext cx="2046166" cy="2518688"/>
            <a:chOff x="4404360" y="746775"/>
            <a:chExt cx="2697480" cy="33204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C38EEA-B919-4DE4-9F20-8119EF1813FD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6" name="Rectangle 32">
                <a:extLst>
                  <a:ext uri="{FF2B5EF4-FFF2-40B4-BE49-F238E27FC236}">
                    <a16:creationId xmlns:a16="http://schemas.microsoft.com/office/drawing/2014/main" id="{76EC242B-9C0E-4DC2-9BAD-72805C736BC7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D9FEC1ED-DEF4-4E9A-9C88-2056FDED46F3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25A013-F2EF-4E77-AAC5-5AE6FECF3011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28FFD3-6940-4B95-8DB1-1711C03F0975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FA6E7023-19FE-4BAD-BB83-6F8F60CDEF13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486B00-1948-401A-95B2-8D02B0E4A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9B7DF1-AB93-4019-8D69-281537F0C975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A04E8A5-A8EB-4232-8276-FFFD4B91C951}"/>
                  </a:ext>
                </a:extLst>
              </p:cNvPr>
              <p:cNvSpPr/>
              <p:nvPr/>
            </p:nvSpPr>
            <p:spPr>
              <a:xfrm>
                <a:off x="5074633" y="2184581"/>
                <a:ext cx="885009" cy="885010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4266EB3-8E9B-495E-8933-3C3317E96EB2}"/>
                  </a:ext>
                </a:extLst>
              </p:cNvPr>
              <p:cNvSpPr/>
              <p:nvPr/>
            </p:nvSpPr>
            <p:spPr>
              <a:xfrm>
                <a:off x="5292166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A60F5B7-3B39-43C7-BE2E-AE6643ED4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A29A8A1-79FD-48EB-B02F-EAE952CC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0EE94FA-C29E-4CEF-9683-49EABB03123B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00FC5B-425B-49F9-9D5B-A000D1FEAC46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A216E9-47C7-4E6A-876A-3A08BF81C3A1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CA469-5173-417E-9705-1A1249A84768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97697B-978D-48E2-8DCD-EE8DA235C702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32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adrianco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739" y="1794222"/>
            <a:ext cx="8718756" cy="513640"/>
          </a:xfrm>
        </p:spPr>
        <p:txBody>
          <a:bodyPr/>
          <a:lstStyle/>
          <a:p>
            <a:r>
              <a:rPr lang="en-US" sz="2800" dirty="0"/>
              <a:t>The Evolution of Business Logic:</a:t>
            </a:r>
          </a:p>
          <a:p>
            <a:r>
              <a:rPr lang="en-US" sz="2800" dirty="0"/>
              <a:t>					Mapping Rapid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739" y="2949445"/>
            <a:ext cx="6041582" cy="769527"/>
          </a:xfrm>
        </p:spPr>
        <p:txBody>
          <a:bodyPr/>
          <a:lstStyle/>
          <a:p>
            <a:r>
              <a:rPr lang="en-US" sz="2200" dirty="0"/>
              <a:t>Adrian Cockcroft</a:t>
            </a:r>
          </a:p>
          <a:p>
            <a:r>
              <a:rPr lang="en-US" sz="1600" dirty="0"/>
              <a:t>AWS VP Cloud Architecture Strategy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arrow_1"/>
          <p:cNvCxnSpPr/>
          <p:nvPr/>
        </p:nvCxnSpPr>
        <p:spPr>
          <a:xfrm>
            <a:off x="5311413" y="1203508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arrow_2"/>
          <p:cNvCxnSpPr>
            <a:cxnSpLocks/>
          </p:cNvCxnSpPr>
          <p:nvPr/>
        </p:nvCxnSpPr>
        <p:spPr>
          <a:xfrm flipH="1">
            <a:off x="5304589" y="1673781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arrow_3"/>
          <p:cNvCxnSpPr/>
          <p:nvPr/>
        </p:nvCxnSpPr>
        <p:spPr>
          <a:xfrm>
            <a:off x="5311413" y="2144054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arrow_4"/>
          <p:cNvCxnSpPr>
            <a:cxnSpLocks/>
          </p:cNvCxnSpPr>
          <p:nvPr/>
        </p:nvCxnSpPr>
        <p:spPr>
          <a:xfrm flipH="1">
            <a:off x="5304589" y="2614327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arrow_5"/>
          <p:cNvCxnSpPr/>
          <p:nvPr/>
        </p:nvCxnSpPr>
        <p:spPr>
          <a:xfrm>
            <a:off x="5311413" y="3084600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arrow_6"/>
          <p:cNvCxnSpPr>
            <a:cxnSpLocks/>
          </p:cNvCxnSpPr>
          <p:nvPr/>
        </p:nvCxnSpPr>
        <p:spPr>
          <a:xfrm flipH="1">
            <a:off x="5304589" y="3554873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arrow_7"/>
          <p:cNvCxnSpPr/>
          <p:nvPr/>
        </p:nvCxnSpPr>
        <p:spPr>
          <a:xfrm>
            <a:off x="5311413" y="4025145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4" name="FINAL_1"/>
          <p:cNvGrpSpPr/>
          <p:nvPr/>
        </p:nvGrpSpPr>
        <p:grpSpPr>
          <a:xfrm>
            <a:off x="4763108" y="957118"/>
            <a:ext cx="529951" cy="529951"/>
            <a:chOff x="3666130" y="1034530"/>
            <a:chExt cx="1791798" cy="1791798"/>
          </a:xfrm>
        </p:grpSpPr>
        <p:grpSp>
          <p:nvGrpSpPr>
            <p:cNvPr id="305" name="Group 30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06" name="Freeform: Shape 30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Freeform: Shape 30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0" name="FINAL_2"/>
          <p:cNvGrpSpPr/>
          <p:nvPr/>
        </p:nvGrpSpPr>
        <p:grpSpPr>
          <a:xfrm>
            <a:off x="6872619" y="1426409"/>
            <a:ext cx="529951" cy="529951"/>
            <a:chOff x="3666130" y="1034530"/>
            <a:chExt cx="1791798" cy="1791798"/>
          </a:xfrm>
        </p:grpSpPr>
        <p:grpSp>
          <p:nvGrpSpPr>
            <p:cNvPr id="311" name="Group 31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14" name="Oval 31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12" name="Freeform: Shape 31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Freeform: Shape 31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6" name="FINAL_3"/>
          <p:cNvGrpSpPr/>
          <p:nvPr/>
        </p:nvGrpSpPr>
        <p:grpSpPr>
          <a:xfrm>
            <a:off x="4768735" y="1895700"/>
            <a:ext cx="529951" cy="529951"/>
            <a:chOff x="3666130" y="1034530"/>
            <a:chExt cx="1791798" cy="1791798"/>
          </a:xfrm>
        </p:grpSpPr>
        <p:grpSp>
          <p:nvGrpSpPr>
            <p:cNvPr id="317" name="Group 31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20" name="Oval 31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18" name="Freeform: Shape 31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Freeform: Shape 31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2" name="FINAL_4"/>
          <p:cNvGrpSpPr/>
          <p:nvPr/>
        </p:nvGrpSpPr>
        <p:grpSpPr>
          <a:xfrm>
            <a:off x="6873711" y="2364991"/>
            <a:ext cx="529951" cy="529951"/>
            <a:chOff x="3666130" y="1034530"/>
            <a:chExt cx="1791798" cy="1791798"/>
          </a:xfrm>
        </p:grpSpPr>
        <p:grpSp>
          <p:nvGrpSpPr>
            <p:cNvPr id="323" name="Group 32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26" name="Oval 32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24" name="Freeform: Shape 32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Freeform: Shape 32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4" name="FINAL_5"/>
          <p:cNvGrpSpPr/>
          <p:nvPr/>
        </p:nvGrpSpPr>
        <p:grpSpPr>
          <a:xfrm>
            <a:off x="4767575" y="2834282"/>
            <a:ext cx="529951" cy="529951"/>
            <a:chOff x="3666130" y="1034530"/>
            <a:chExt cx="1791798" cy="1791798"/>
          </a:xfrm>
        </p:grpSpPr>
        <p:grpSp>
          <p:nvGrpSpPr>
            <p:cNvPr id="335" name="Group 33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38" name="Oval 33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Oval 33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36" name="Freeform: Shape 33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7" name="Freeform: Shape 33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0" name="FNIAL_6"/>
          <p:cNvGrpSpPr/>
          <p:nvPr/>
        </p:nvGrpSpPr>
        <p:grpSpPr>
          <a:xfrm>
            <a:off x="6857527" y="3303573"/>
            <a:ext cx="529951" cy="529951"/>
            <a:chOff x="3666130" y="1034530"/>
            <a:chExt cx="1791798" cy="1791798"/>
          </a:xfrm>
        </p:grpSpPr>
        <p:grpSp>
          <p:nvGrpSpPr>
            <p:cNvPr id="341" name="Group 34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44" name="Oval 34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Oval 34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42" name="Freeform: Shape 34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3" name="Freeform: Shape 34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6" name="FINAL_7"/>
          <p:cNvGrpSpPr/>
          <p:nvPr/>
        </p:nvGrpSpPr>
        <p:grpSpPr>
          <a:xfrm>
            <a:off x="4767970" y="3772864"/>
            <a:ext cx="529951" cy="529951"/>
            <a:chOff x="3666130" y="1034530"/>
            <a:chExt cx="1791798" cy="1791798"/>
          </a:xfrm>
        </p:grpSpPr>
        <p:grpSp>
          <p:nvGrpSpPr>
            <p:cNvPr id="347" name="Group 34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50" name="Oval 34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48" name="Freeform: Shape 34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Freeform: Shape 34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1" name="FADE_MESSAGE"/>
          <p:cNvGrpSpPr/>
          <p:nvPr/>
        </p:nvGrpSpPr>
        <p:grpSpPr>
          <a:xfrm>
            <a:off x="4618496" y="2374840"/>
            <a:ext cx="529951" cy="529951"/>
            <a:chOff x="3666130" y="1034530"/>
            <a:chExt cx="1791798" cy="1791798"/>
          </a:xfrm>
        </p:grpSpPr>
        <p:grpSp>
          <p:nvGrpSpPr>
            <p:cNvPr id="292" name="Group 291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93" name="Freeform: Shape 292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4" name="Freeform: Shape 293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MessageR_1"/>
          <p:cNvGrpSpPr/>
          <p:nvPr/>
        </p:nvGrpSpPr>
        <p:grpSpPr>
          <a:xfrm>
            <a:off x="4758431" y="1155837"/>
            <a:ext cx="529951" cy="529951"/>
            <a:chOff x="3666130" y="1034530"/>
            <a:chExt cx="1791798" cy="1791798"/>
          </a:xfrm>
        </p:grpSpPr>
        <p:grpSp>
          <p:nvGrpSpPr>
            <p:cNvPr id="3" name="Group 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" name="Oval 1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22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MessageR_2"/>
          <p:cNvGrpSpPr/>
          <p:nvPr/>
        </p:nvGrpSpPr>
        <p:grpSpPr>
          <a:xfrm>
            <a:off x="4647685" y="1420812"/>
            <a:ext cx="529951" cy="529951"/>
            <a:chOff x="3666130" y="1034530"/>
            <a:chExt cx="1791798" cy="1791798"/>
          </a:xfrm>
        </p:grpSpPr>
        <p:grpSp>
          <p:nvGrpSpPr>
            <p:cNvPr id="33" name="Group 3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6" name="Freeform: Shape 3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MessageR_3"/>
          <p:cNvGrpSpPr/>
          <p:nvPr/>
        </p:nvGrpSpPr>
        <p:grpSpPr>
          <a:xfrm>
            <a:off x="4637746" y="1769024"/>
            <a:ext cx="529951" cy="529951"/>
            <a:chOff x="3666130" y="1034530"/>
            <a:chExt cx="1791798" cy="1791798"/>
          </a:xfrm>
        </p:grpSpPr>
        <p:grpSp>
          <p:nvGrpSpPr>
            <p:cNvPr id="41" name="Group 4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Freeform: Shape 4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MessageR_1"/>
          <p:cNvGrpSpPr/>
          <p:nvPr/>
        </p:nvGrpSpPr>
        <p:grpSpPr>
          <a:xfrm>
            <a:off x="4657874" y="2089958"/>
            <a:ext cx="529951" cy="529951"/>
            <a:chOff x="3666130" y="1034530"/>
            <a:chExt cx="1791798" cy="1791798"/>
          </a:xfrm>
        </p:grpSpPr>
        <p:grpSp>
          <p:nvGrpSpPr>
            <p:cNvPr id="47" name="Group 4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8" name="Freeform: Shape 4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2" name="MessageR_1"/>
          <p:cNvGrpSpPr/>
          <p:nvPr/>
        </p:nvGrpSpPr>
        <p:grpSpPr>
          <a:xfrm>
            <a:off x="4490464" y="2446268"/>
            <a:ext cx="529951" cy="529951"/>
            <a:chOff x="3666130" y="1034530"/>
            <a:chExt cx="1791798" cy="1791798"/>
          </a:xfrm>
        </p:grpSpPr>
        <p:grpSp>
          <p:nvGrpSpPr>
            <p:cNvPr id="53" name="Group 5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4" name="Freeform: Shape 5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8" name="MessageR_1"/>
          <p:cNvGrpSpPr/>
          <p:nvPr/>
        </p:nvGrpSpPr>
        <p:grpSpPr>
          <a:xfrm>
            <a:off x="4657873" y="2685342"/>
            <a:ext cx="529951" cy="529951"/>
            <a:chOff x="3666130" y="1034530"/>
            <a:chExt cx="1791798" cy="1791798"/>
          </a:xfrm>
        </p:grpSpPr>
        <p:grpSp>
          <p:nvGrpSpPr>
            <p:cNvPr id="59" name="Group 5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0" name="Freeform: Shape 5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5" name="MessageR_1"/>
          <p:cNvGrpSpPr/>
          <p:nvPr/>
        </p:nvGrpSpPr>
        <p:grpSpPr>
          <a:xfrm>
            <a:off x="4608305" y="2998113"/>
            <a:ext cx="529951" cy="529951"/>
            <a:chOff x="3666130" y="1034530"/>
            <a:chExt cx="1791798" cy="1791798"/>
          </a:xfrm>
        </p:grpSpPr>
        <p:grpSp>
          <p:nvGrpSpPr>
            <p:cNvPr id="69" name="Group 6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70" name="Freeform: Shape 6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" name="MessageR_1"/>
          <p:cNvGrpSpPr/>
          <p:nvPr/>
        </p:nvGrpSpPr>
        <p:grpSpPr>
          <a:xfrm>
            <a:off x="4760705" y="3150513"/>
            <a:ext cx="529951" cy="529951"/>
            <a:chOff x="3666130" y="1034530"/>
            <a:chExt cx="1791798" cy="1791798"/>
          </a:xfrm>
        </p:grpSpPr>
        <p:grpSp>
          <p:nvGrpSpPr>
            <p:cNvPr id="75" name="Group 7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76" name="Freeform: Shape 7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0" name="MessageR_1"/>
          <p:cNvGrpSpPr/>
          <p:nvPr/>
        </p:nvGrpSpPr>
        <p:grpSpPr>
          <a:xfrm>
            <a:off x="4680394" y="3463284"/>
            <a:ext cx="529951" cy="529951"/>
            <a:chOff x="3666130" y="1034530"/>
            <a:chExt cx="1791798" cy="1791798"/>
          </a:xfrm>
        </p:grpSpPr>
        <p:grpSp>
          <p:nvGrpSpPr>
            <p:cNvPr id="81" name="Group 8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2" name="Freeform: Shape 8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6" name="MessageR_1"/>
          <p:cNvGrpSpPr/>
          <p:nvPr/>
        </p:nvGrpSpPr>
        <p:grpSpPr>
          <a:xfrm>
            <a:off x="4701661" y="3760170"/>
            <a:ext cx="529951" cy="529951"/>
            <a:chOff x="3666130" y="1034530"/>
            <a:chExt cx="1791798" cy="1791798"/>
          </a:xfrm>
        </p:grpSpPr>
        <p:grpSp>
          <p:nvGrpSpPr>
            <p:cNvPr id="87" name="Group 8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8" name="Freeform: Shape 8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MessageR_1"/>
          <p:cNvGrpSpPr/>
          <p:nvPr/>
        </p:nvGrpSpPr>
        <p:grpSpPr>
          <a:xfrm>
            <a:off x="4711850" y="820728"/>
            <a:ext cx="529951" cy="529951"/>
            <a:chOff x="3666130" y="1034530"/>
            <a:chExt cx="1791798" cy="1791798"/>
          </a:xfrm>
        </p:grpSpPr>
        <p:grpSp>
          <p:nvGrpSpPr>
            <p:cNvPr id="93" name="Group 9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94" name="Freeform: Shape 9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8" name="MessageL_1"/>
          <p:cNvGrpSpPr/>
          <p:nvPr/>
        </p:nvGrpSpPr>
        <p:grpSpPr>
          <a:xfrm>
            <a:off x="6883146" y="948237"/>
            <a:ext cx="529951" cy="529951"/>
            <a:chOff x="3666130" y="1034530"/>
            <a:chExt cx="1791798" cy="1791798"/>
          </a:xfrm>
        </p:grpSpPr>
        <p:grpSp>
          <p:nvGrpSpPr>
            <p:cNvPr id="99" name="Group 9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0" name="Freeform: Shape 9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4" name="MessageL_1"/>
          <p:cNvGrpSpPr/>
          <p:nvPr/>
        </p:nvGrpSpPr>
        <p:grpSpPr>
          <a:xfrm>
            <a:off x="6912191" y="1245540"/>
            <a:ext cx="529951" cy="529951"/>
            <a:chOff x="3666130" y="1034530"/>
            <a:chExt cx="1791798" cy="1791798"/>
          </a:xfrm>
        </p:grpSpPr>
        <p:grpSp>
          <p:nvGrpSpPr>
            <p:cNvPr id="105" name="Group 10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6" name="Freeform: Shape 10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0" name="MessageL_1"/>
          <p:cNvGrpSpPr/>
          <p:nvPr/>
        </p:nvGrpSpPr>
        <p:grpSpPr>
          <a:xfrm>
            <a:off x="6901555" y="1685787"/>
            <a:ext cx="529951" cy="529951"/>
            <a:chOff x="3666130" y="1034530"/>
            <a:chExt cx="1791798" cy="1791798"/>
          </a:xfrm>
        </p:grpSpPr>
        <p:grpSp>
          <p:nvGrpSpPr>
            <p:cNvPr id="111" name="Group 11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2" name="Freeform: Shape 11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6" name="MessageL_2"/>
          <p:cNvGrpSpPr/>
          <p:nvPr/>
        </p:nvGrpSpPr>
        <p:grpSpPr>
          <a:xfrm>
            <a:off x="6900617" y="1939847"/>
            <a:ext cx="529951" cy="529951"/>
            <a:chOff x="3666130" y="1034530"/>
            <a:chExt cx="1791798" cy="1791798"/>
          </a:xfrm>
        </p:grpSpPr>
        <p:grpSp>
          <p:nvGrpSpPr>
            <p:cNvPr id="117" name="Group 11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8" name="Freeform: Shape 11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2" name="MessageL_1"/>
          <p:cNvGrpSpPr/>
          <p:nvPr/>
        </p:nvGrpSpPr>
        <p:grpSpPr>
          <a:xfrm>
            <a:off x="6928243" y="2298235"/>
            <a:ext cx="529951" cy="529951"/>
            <a:chOff x="3666130" y="1034530"/>
            <a:chExt cx="1791798" cy="1791798"/>
          </a:xfrm>
        </p:grpSpPr>
        <p:grpSp>
          <p:nvGrpSpPr>
            <p:cNvPr id="123" name="Group 12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24" name="Freeform: Shape 12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4" name="MessageL_1"/>
          <p:cNvGrpSpPr/>
          <p:nvPr/>
        </p:nvGrpSpPr>
        <p:grpSpPr>
          <a:xfrm>
            <a:off x="6946894" y="2637286"/>
            <a:ext cx="529951" cy="529951"/>
            <a:chOff x="3666130" y="1034530"/>
            <a:chExt cx="1791798" cy="1791798"/>
          </a:xfrm>
        </p:grpSpPr>
        <p:grpSp>
          <p:nvGrpSpPr>
            <p:cNvPr id="135" name="Group 13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36" name="Freeform: Shape 13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0" name="MessageL_1"/>
          <p:cNvGrpSpPr/>
          <p:nvPr/>
        </p:nvGrpSpPr>
        <p:grpSpPr>
          <a:xfrm>
            <a:off x="6912724" y="2943192"/>
            <a:ext cx="529951" cy="529951"/>
            <a:chOff x="3666130" y="1034530"/>
            <a:chExt cx="1791798" cy="1791798"/>
          </a:xfrm>
        </p:grpSpPr>
        <p:grpSp>
          <p:nvGrpSpPr>
            <p:cNvPr id="141" name="Group 14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42" name="Freeform: Shape 14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6" name="MessageL_1"/>
          <p:cNvGrpSpPr/>
          <p:nvPr/>
        </p:nvGrpSpPr>
        <p:grpSpPr>
          <a:xfrm>
            <a:off x="6906659" y="3240739"/>
            <a:ext cx="529951" cy="529951"/>
            <a:chOff x="3666130" y="1034530"/>
            <a:chExt cx="1791798" cy="1791798"/>
          </a:xfrm>
        </p:grpSpPr>
        <p:grpSp>
          <p:nvGrpSpPr>
            <p:cNvPr id="147" name="Group 14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48" name="Freeform: Shape 14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2" name="MessageL_1"/>
          <p:cNvGrpSpPr/>
          <p:nvPr/>
        </p:nvGrpSpPr>
        <p:grpSpPr>
          <a:xfrm>
            <a:off x="6915453" y="3528064"/>
            <a:ext cx="529951" cy="529951"/>
            <a:chOff x="3666130" y="1034530"/>
            <a:chExt cx="1791798" cy="1791798"/>
          </a:xfrm>
        </p:grpSpPr>
        <p:grpSp>
          <p:nvGrpSpPr>
            <p:cNvPr id="153" name="Group 15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54" name="Freeform: Shape 15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8" name="MessageL_1"/>
          <p:cNvGrpSpPr/>
          <p:nvPr/>
        </p:nvGrpSpPr>
        <p:grpSpPr>
          <a:xfrm>
            <a:off x="6906532" y="3834847"/>
            <a:ext cx="529951" cy="529951"/>
            <a:chOff x="3666130" y="1034530"/>
            <a:chExt cx="1791798" cy="1791798"/>
          </a:xfrm>
        </p:grpSpPr>
        <p:grpSp>
          <p:nvGrpSpPr>
            <p:cNvPr id="159" name="Group 15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60" name="Freeform: Shape 15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4" name="MessageR_1"/>
          <p:cNvGrpSpPr/>
          <p:nvPr/>
        </p:nvGrpSpPr>
        <p:grpSpPr>
          <a:xfrm>
            <a:off x="4768218" y="1081734"/>
            <a:ext cx="529951" cy="529951"/>
            <a:chOff x="3666130" y="1034530"/>
            <a:chExt cx="1791798" cy="1791798"/>
          </a:xfrm>
        </p:grpSpPr>
        <p:grpSp>
          <p:nvGrpSpPr>
            <p:cNvPr id="165" name="Group 16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66" name="Freeform: Shape 16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: Shape 16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0" name="MessageR_2"/>
          <p:cNvGrpSpPr/>
          <p:nvPr/>
        </p:nvGrpSpPr>
        <p:grpSpPr>
          <a:xfrm>
            <a:off x="4657472" y="1346709"/>
            <a:ext cx="529951" cy="529951"/>
            <a:chOff x="3666130" y="1034530"/>
            <a:chExt cx="1791798" cy="1791798"/>
          </a:xfrm>
        </p:grpSpPr>
        <p:grpSp>
          <p:nvGrpSpPr>
            <p:cNvPr id="171" name="Group 17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: Shape 17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: Shape 17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6" name="MessageR_3"/>
          <p:cNvGrpSpPr/>
          <p:nvPr/>
        </p:nvGrpSpPr>
        <p:grpSpPr>
          <a:xfrm>
            <a:off x="4647533" y="1694921"/>
            <a:ext cx="529951" cy="529951"/>
            <a:chOff x="3666130" y="1034530"/>
            <a:chExt cx="1791798" cy="1791798"/>
          </a:xfrm>
        </p:grpSpPr>
        <p:grpSp>
          <p:nvGrpSpPr>
            <p:cNvPr id="177" name="Group 17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78" name="Freeform: Shape 17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: Shape 17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2" name="MessageR_1"/>
          <p:cNvGrpSpPr/>
          <p:nvPr/>
        </p:nvGrpSpPr>
        <p:grpSpPr>
          <a:xfrm>
            <a:off x="4667661" y="2015855"/>
            <a:ext cx="529951" cy="529951"/>
            <a:chOff x="3666130" y="1034530"/>
            <a:chExt cx="1791798" cy="1791798"/>
          </a:xfrm>
        </p:grpSpPr>
        <p:grpSp>
          <p:nvGrpSpPr>
            <p:cNvPr id="183" name="Group 18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4" name="Freeform: Shape 18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: Shape 18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8" name="MessageR_1"/>
          <p:cNvGrpSpPr/>
          <p:nvPr/>
        </p:nvGrpSpPr>
        <p:grpSpPr>
          <a:xfrm>
            <a:off x="4500251" y="2372165"/>
            <a:ext cx="529951" cy="529951"/>
            <a:chOff x="3666130" y="1034530"/>
            <a:chExt cx="1791798" cy="1791798"/>
          </a:xfrm>
        </p:grpSpPr>
        <p:grpSp>
          <p:nvGrpSpPr>
            <p:cNvPr id="189" name="Group 18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0" name="Freeform: Shape 18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Freeform: Shape 19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4" name="MessageR_1"/>
          <p:cNvGrpSpPr/>
          <p:nvPr/>
        </p:nvGrpSpPr>
        <p:grpSpPr>
          <a:xfrm>
            <a:off x="4667660" y="2611239"/>
            <a:ext cx="529951" cy="529951"/>
            <a:chOff x="3666130" y="1034530"/>
            <a:chExt cx="1791798" cy="1791798"/>
          </a:xfrm>
        </p:grpSpPr>
        <p:grpSp>
          <p:nvGrpSpPr>
            <p:cNvPr id="195" name="Group 19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198" name="Oval 19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6" name="Freeform: Shape 19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Freeform: Shape 19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0" name="MessageR_1"/>
          <p:cNvGrpSpPr/>
          <p:nvPr/>
        </p:nvGrpSpPr>
        <p:grpSpPr>
          <a:xfrm>
            <a:off x="4618092" y="2924010"/>
            <a:ext cx="529951" cy="529951"/>
            <a:chOff x="3666130" y="1034530"/>
            <a:chExt cx="1791798" cy="1791798"/>
          </a:xfrm>
        </p:grpSpPr>
        <p:grpSp>
          <p:nvGrpSpPr>
            <p:cNvPr id="201" name="Group 20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: Shape 20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Freeform: Shape 20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6" name="MessageR_1"/>
          <p:cNvGrpSpPr/>
          <p:nvPr/>
        </p:nvGrpSpPr>
        <p:grpSpPr>
          <a:xfrm>
            <a:off x="4770492" y="3076410"/>
            <a:ext cx="529951" cy="529951"/>
            <a:chOff x="3666130" y="1034530"/>
            <a:chExt cx="1791798" cy="1791798"/>
          </a:xfrm>
        </p:grpSpPr>
        <p:grpSp>
          <p:nvGrpSpPr>
            <p:cNvPr id="207" name="Group 20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8" name="Freeform: Shape 20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Freeform: Shape 20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2" name="MessageR_1"/>
          <p:cNvGrpSpPr/>
          <p:nvPr/>
        </p:nvGrpSpPr>
        <p:grpSpPr>
          <a:xfrm>
            <a:off x="4690181" y="3389181"/>
            <a:ext cx="529951" cy="529951"/>
            <a:chOff x="3666130" y="1034530"/>
            <a:chExt cx="1791798" cy="1791798"/>
          </a:xfrm>
        </p:grpSpPr>
        <p:grpSp>
          <p:nvGrpSpPr>
            <p:cNvPr id="213" name="Group 21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14" name="Freeform: Shape 21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: Shape 21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8" name="MessageR_1"/>
          <p:cNvGrpSpPr/>
          <p:nvPr/>
        </p:nvGrpSpPr>
        <p:grpSpPr>
          <a:xfrm>
            <a:off x="4711448" y="3686067"/>
            <a:ext cx="529951" cy="529951"/>
            <a:chOff x="3666130" y="1034530"/>
            <a:chExt cx="1791798" cy="1791798"/>
          </a:xfrm>
        </p:grpSpPr>
        <p:grpSp>
          <p:nvGrpSpPr>
            <p:cNvPr id="219" name="Group 21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22" name="Oval 22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: Shape 21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: Shape 22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4" name="MessageR_1"/>
          <p:cNvGrpSpPr/>
          <p:nvPr/>
        </p:nvGrpSpPr>
        <p:grpSpPr>
          <a:xfrm>
            <a:off x="4721637" y="746625"/>
            <a:ext cx="529951" cy="529951"/>
            <a:chOff x="3666130" y="1034530"/>
            <a:chExt cx="1791798" cy="1791798"/>
          </a:xfrm>
        </p:grpSpPr>
        <p:grpSp>
          <p:nvGrpSpPr>
            <p:cNvPr id="225" name="Group 22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28" name="Oval 22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26" name="Freeform: Shape 22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: Shape 22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0" name="MessageL_1"/>
          <p:cNvGrpSpPr/>
          <p:nvPr/>
        </p:nvGrpSpPr>
        <p:grpSpPr>
          <a:xfrm>
            <a:off x="6857416" y="839380"/>
            <a:ext cx="529951" cy="529951"/>
            <a:chOff x="3666130" y="1034530"/>
            <a:chExt cx="1791798" cy="1791798"/>
          </a:xfrm>
        </p:grpSpPr>
        <p:grpSp>
          <p:nvGrpSpPr>
            <p:cNvPr id="231" name="Group 23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32" name="Freeform: Shape 23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: Shape 23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6" name="MessageL_1"/>
          <p:cNvGrpSpPr/>
          <p:nvPr/>
        </p:nvGrpSpPr>
        <p:grpSpPr>
          <a:xfrm>
            <a:off x="6886461" y="1136683"/>
            <a:ext cx="529951" cy="529951"/>
            <a:chOff x="3666130" y="1034530"/>
            <a:chExt cx="1791798" cy="1791798"/>
          </a:xfrm>
        </p:grpSpPr>
        <p:grpSp>
          <p:nvGrpSpPr>
            <p:cNvPr id="237" name="Group 23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40" name="Oval 23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38" name="Freeform: Shape 23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: Shape 23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2" name="MessageL_1"/>
          <p:cNvGrpSpPr/>
          <p:nvPr/>
        </p:nvGrpSpPr>
        <p:grpSpPr>
          <a:xfrm>
            <a:off x="6875825" y="1576930"/>
            <a:ext cx="529951" cy="529951"/>
            <a:chOff x="3666130" y="1034530"/>
            <a:chExt cx="1791798" cy="1791798"/>
          </a:xfrm>
        </p:grpSpPr>
        <p:grpSp>
          <p:nvGrpSpPr>
            <p:cNvPr id="243" name="Group 24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46" name="Oval 24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44" name="Freeform: Shape 24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8" name="MessageL_2"/>
          <p:cNvGrpSpPr/>
          <p:nvPr/>
        </p:nvGrpSpPr>
        <p:grpSpPr>
          <a:xfrm>
            <a:off x="6874887" y="1830990"/>
            <a:ext cx="529951" cy="529951"/>
            <a:chOff x="3666130" y="1034530"/>
            <a:chExt cx="1791798" cy="1791798"/>
          </a:xfrm>
        </p:grpSpPr>
        <p:grpSp>
          <p:nvGrpSpPr>
            <p:cNvPr id="249" name="Group 24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52" name="Oval 25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50" name="Freeform: Shape 24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Freeform: Shape 25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4" name="MessageL_1"/>
          <p:cNvGrpSpPr/>
          <p:nvPr/>
        </p:nvGrpSpPr>
        <p:grpSpPr>
          <a:xfrm>
            <a:off x="6902513" y="2189378"/>
            <a:ext cx="529951" cy="529951"/>
            <a:chOff x="3666130" y="1034530"/>
            <a:chExt cx="1791798" cy="1791798"/>
          </a:xfrm>
        </p:grpSpPr>
        <p:grpSp>
          <p:nvGrpSpPr>
            <p:cNvPr id="255" name="Group 25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58" name="Oval 25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56" name="Freeform: Shape 25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Freeform: Shape 25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0" name="MessageL_1"/>
          <p:cNvGrpSpPr/>
          <p:nvPr/>
        </p:nvGrpSpPr>
        <p:grpSpPr>
          <a:xfrm>
            <a:off x="6921164" y="2528429"/>
            <a:ext cx="529951" cy="529951"/>
            <a:chOff x="3666130" y="1034530"/>
            <a:chExt cx="1791798" cy="1791798"/>
          </a:xfrm>
        </p:grpSpPr>
        <p:grpSp>
          <p:nvGrpSpPr>
            <p:cNvPr id="261" name="Group 260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62" name="Freeform: Shape 261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6" name="MessageL_1"/>
          <p:cNvGrpSpPr/>
          <p:nvPr/>
        </p:nvGrpSpPr>
        <p:grpSpPr>
          <a:xfrm>
            <a:off x="6886994" y="2834335"/>
            <a:ext cx="529951" cy="529951"/>
            <a:chOff x="3666130" y="1034530"/>
            <a:chExt cx="1791798" cy="1791798"/>
          </a:xfrm>
        </p:grpSpPr>
        <p:grpSp>
          <p:nvGrpSpPr>
            <p:cNvPr id="267" name="Group 266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70" name="Oval 269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68" name="Freeform: Shape 267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9" name="Freeform: Shape 268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2" name="MessageL_1"/>
          <p:cNvGrpSpPr/>
          <p:nvPr/>
        </p:nvGrpSpPr>
        <p:grpSpPr>
          <a:xfrm>
            <a:off x="6880929" y="3131882"/>
            <a:ext cx="529951" cy="529951"/>
            <a:chOff x="3666130" y="1034530"/>
            <a:chExt cx="1791798" cy="1791798"/>
          </a:xfrm>
        </p:grpSpPr>
        <p:grpSp>
          <p:nvGrpSpPr>
            <p:cNvPr id="273" name="Group 272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74" name="Freeform: Shape 273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" name="Freeform: Shape 274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8" name="MessageL_1"/>
          <p:cNvGrpSpPr/>
          <p:nvPr/>
        </p:nvGrpSpPr>
        <p:grpSpPr>
          <a:xfrm>
            <a:off x="6889723" y="3419207"/>
            <a:ext cx="529951" cy="529951"/>
            <a:chOff x="3666130" y="1034530"/>
            <a:chExt cx="1791798" cy="1791798"/>
          </a:xfrm>
        </p:grpSpPr>
        <p:grpSp>
          <p:nvGrpSpPr>
            <p:cNvPr id="279" name="Group 27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82" name="Oval 28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0" name="Freeform: Shape 27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1" name="Freeform: Shape 28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4" name="MessageL_1"/>
          <p:cNvGrpSpPr/>
          <p:nvPr/>
        </p:nvGrpSpPr>
        <p:grpSpPr>
          <a:xfrm>
            <a:off x="6880802" y="3725990"/>
            <a:ext cx="529951" cy="529951"/>
            <a:chOff x="3666130" y="1034530"/>
            <a:chExt cx="1791798" cy="1791798"/>
          </a:xfrm>
        </p:grpSpPr>
        <p:grpSp>
          <p:nvGrpSpPr>
            <p:cNvPr id="285" name="Group 284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288" name="Oval 287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6" name="Freeform: Shape 285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Freeform: Shape 286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4" name="Mask_right"/>
          <p:cNvSpPr/>
          <p:nvPr/>
        </p:nvSpPr>
        <p:spPr>
          <a:xfrm>
            <a:off x="3328827" y="198438"/>
            <a:ext cx="1933991" cy="4887912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Mask_left"/>
          <p:cNvSpPr/>
          <p:nvPr/>
        </p:nvSpPr>
        <p:spPr>
          <a:xfrm>
            <a:off x="6946894" y="94093"/>
            <a:ext cx="2180777" cy="4887912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hadow_left"/>
          <p:cNvSpPr/>
          <p:nvPr/>
        </p:nvSpPr>
        <p:spPr>
          <a:xfrm flipV="1">
            <a:off x="3127028" y="638583"/>
            <a:ext cx="2135790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hadow_right"/>
          <p:cNvSpPr/>
          <p:nvPr/>
        </p:nvSpPr>
        <p:spPr>
          <a:xfrm flipH="1" flipV="1">
            <a:off x="6686392" y="616046"/>
            <a:ext cx="2160047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broken_left"/>
          <p:cNvSpPr/>
          <p:nvPr/>
        </p:nvSpPr>
        <p:spPr>
          <a:xfrm flipV="1">
            <a:off x="3404200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980">
                <a:srgbClr val="F69425"/>
              </a:gs>
              <a:gs pos="100000">
                <a:schemeClr val="accent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broken_right"/>
          <p:cNvSpPr/>
          <p:nvPr/>
        </p:nvSpPr>
        <p:spPr>
          <a:xfrm flipH="1" flipV="1">
            <a:off x="6928243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980">
                <a:srgbClr val="F69425"/>
              </a:gs>
              <a:gs pos="100000">
                <a:schemeClr val="accent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Rectangle 289" hidden="1"/>
          <p:cNvSpPr/>
          <p:nvPr/>
        </p:nvSpPr>
        <p:spPr>
          <a:xfrm>
            <a:off x="3086100" y="0"/>
            <a:ext cx="6057900" cy="5151004"/>
          </a:xfrm>
          <a:prstGeom prst="rect">
            <a:avLst/>
          </a:prstGeom>
          <a:gradFill>
            <a:gsLst>
              <a:gs pos="1961">
                <a:schemeClr val="accent2">
                  <a:alpha val="70000"/>
                </a:schemeClr>
              </a:gs>
              <a:gs pos="20000">
                <a:schemeClr val="accent2">
                  <a:alpha val="70000"/>
                </a:schemeClr>
              </a:gs>
              <a:gs pos="100000">
                <a:srgbClr val="F3801F">
                  <a:alpha val="7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5265669" y="1697636"/>
            <a:ext cx="1645885" cy="712503"/>
          </a:xfrm>
          <a:prstGeom prst="rect">
            <a:avLst/>
          </a:prstGeom>
          <a:noFill/>
          <a:effectLst>
            <a:glow rad="1905000">
              <a:schemeClr val="accent4"/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  <a:t>REST JSON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  <a:t>Fast binary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  <a:t>encodings</a:t>
            </a:r>
          </a:p>
        </p:txBody>
      </p:sp>
      <p:grpSp>
        <p:nvGrpSpPr>
          <p:cNvPr id="298" name="MessageL_1"/>
          <p:cNvGrpSpPr/>
          <p:nvPr/>
        </p:nvGrpSpPr>
        <p:grpSpPr>
          <a:xfrm>
            <a:off x="5811676" y="2364991"/>
            <a:ext cx="529951" cy="529951"/>
            <a:chOff x="3666130" y="1034530"/>
            <a:chExt cx="1791798" cy="1791798"/>
          </a:xfrm>
        </p:grpSpPr>
        <p:grpSp>
          <p:nvGrpSpPr>
            <p:cNvPr id="299" name="Group 298"/>
            <p:cNvGrpSpPr/>
            <p:nvPr/>
          </p:nvGrpSpPr>
          <p:grpSpPr>
            <a:xfrm>
              <a:off x="3666130" y="1034530"/>
              <a:ext cx="1791798" cy="1791798"/>
              <a:chOff x="5324317" y="2167947"/>
              <a:chExt cx="958430" cy="958430"/>
            </a:xfrm>
          </p:grpSpPr>
          <p:sp>
            <p:nvSpPr>
              <p:cNvPr id="302" name="Oval 301"/>
              <p:cNvSpPr/>
              <p:nvPr/>
            </p:nvSpPr>
            <p:spPr>
              <a:xfrm>
                <a:off x="5324317" y="2167947"/>
                <a:ext cx="958430" cy="958430"/>
              </a:xfrm>
              <a:prstGeom prst="ellipse">
                <a:avLst/>
              </a:prstGeom>
              <a:solidFill>
                <a:srgbClr val="000000">
                  <a:alpha val="6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5484923" y="2292650"/>
                <a:ext cx="685681" cy="685681"/>
              </a:xfrm>
              <a:prstGeom prst="ellipse">
                <a:avLst/>
              </a:prstGeom>
              <a:gradFill>
                <a:gsLst>
                  <a:gs pos="0">
                    <a:srgbClr val="F28721"/>
                  </a:gs>
                  <a:gs pos="100000">
                    <a:srgbClr val="F19525"/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00" name="Freeform: Shape 299"/>
            <p:cNvSpPr/>
            <p:nvPr/>
          </p:nvSpPr>
          <p:spPr>
            <a:xfrm flipV="1">
              <a:off x="4242618" y="1635879"/>
              <a:ext cx="707724" cy="691275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1" name="Freeform: Shape 300"/>
            <p:cNvSpPr/>
            <p:nvPr/>
          </p:nvSpPr>
          <p:spPr>
            <a:xfrm>
              <a:off x="4284080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28" name="Title 8"/>
          <p:cNvSpPr txBox="1">
            <a:spLocks/>
          </p:cNvSpPr>
          <p:nvPr/>
        </p:nvSpPr>
        <p:spPr>
          <a:xfrm>
            <a:off x="336789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Splitting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     </a:t>
            </a:r>
            <a:r>
              <a:rPr kumimoji="0" lang="en-US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31" name="Five"/>
          <p:cNvSpPr/>
          <p:nvPr/>
        </p:nvSpPr>
        <p:spPr>
          <a:xfrm>
            <a:off x="332947" y="2719819"/>
            <a:ext cx="904415" cy="523220"/>
          </a:xfrm>
          <a:prstGeom prst="rect">
            <a:avLst/>
          </a:prstGeom>
          <a:gradFill>
            <a:gsLst>
              <a:gs pos="0">
                <a:srgbClr val="F59224"/>
              </a:gs>
              <a:gs pos="100000">
                <a:srgbClr val="F58F23"/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Five</a:t>
            </a:r>
          </a:p>
        </p:txBody>
      </p:sp>
      <p:cxnSp>
        <p:nvCxnSpPr>
          <p:cNvPr id="329" name="Straight Connector 328"/>
          <p:cNvCxnSpPr>
            <a:cxnSpLocks/>
          </p:cNvCxnSpPr>
          <p:nvPr/>
        </p:nvCxnSpPr>
        <p:spPr>
          <a:xfrm>
            <a:off x="440575" y="3184040"/>
            <a:ext cx="66333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0" name="years ago"/>
          <p:cNvSpPr/>
          <p:nvPr/>
        </p:nvSpPr>
        <p:spPr>
          <a:xfrm>
            <a:off x="1121073" y="2721371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Ago</a:t>
            </a:r>
          </a:p>
        </p:txBody>
      </p:sp>
    </p:spTree>
    <p:extLst>
      <p:ext uri="{BB962C8B-B14F-4D97-AF65-F5344CB8AC3E}">
        <p14:creationId xmlns:p14="http://schemas.microsoft.com/office/powerpoint/2010/main" val="39386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23646 -1.111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1.48148E-6 L -0.24549 1.48148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61111E-6 2.22222E-6 L 0.25711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16667E-6 1.48148E-6 L -0.24549 1.48148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-3.7037E-7 L 0.25035 -3.7037E-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38889E-6 -1.48148E-6 L -0.24548 -1.48148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-4.93827E-7 L 0.30694 -4.9382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16667E-6 1.48148E-6 L -0.24549 1.48148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2.22222E-6 L 0.23645 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5.55556E-7 -9.87654E-7 L -0.24549 -9.87654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8.33333E-7 -1.11111E-6 L 0.23646 -1.11111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4.16667E-6 1.48148E-6 L -0.24549 1.48148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3.61111E-6 2.22222E-6 L 0.23645 2.22222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05556E-6 4.32099E-6 L -0.24548 4.32099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0.00729 -4.93827E-6 L 0.23646 -4.93827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2.5E-6 1.23457E-7 L -0.24549 1.23457E-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1.94444E-6 -1.60494E-6 L 0.25712 -1.6049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2.22222E-6 -1.60494E-6 L 0.13038 -0.00247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1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4650"/>
                                  </p:stCondLst>
                                  <p:childTnLst>
                                    <p:animMotion origin="layout" path="M 1.38889E-6 -4.07407E-6 L 1.38889E-6 0.04352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496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1.94444E-6 -8.64198E-7 L -0.24549 -8.64198E-7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2.77778E-6 -4.19753E-6 L 0.25035 -4.19753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8.33333E-7 2.59259E-6 L -0.24549 2.59259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5.55556E-7 -4.32099E-6 L 0.30695 -4.32099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-3.61111E-6 -3.82716E-6 L -0.24548 -3.8271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8.33333E-7 1.23457E-7 L 0.23646 1.23457E-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nodeType="withEffect">
                                  <p:stCondLst>
                                    <p:cond delay="5950"/>
                                  </p:stCondLst>
                                  <p:childTnLst>
                                    <p:animMotion origin="layout" path="M 1.94444E-6 8.64198E-7 L -0.24549 8.64198E-7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2.77778E-6 1.60494E-6 L 0.23646 1.60494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2.77778E-6 -4.69136E-6 L -0.24548 -4.69136E-6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4.44444E-6 -1.35802E-6 L 0.23646 -1.35802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6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4.72222E-6 1.97531E-6 L -0.24549 1.9753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3.61111E-6 -4.32099E-6 L 0.23645 -4.32099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4.44444E-6 -3.7037E-6 L -0.24549 -3.7037E-6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7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8.33333E-7 -1.7284E-6 L 0.23646 -1.7284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8.33333E-7 2.46914E-7 L -0.24549 2.46914E-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7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2.77778E-6 8.64198E-7 L 0.23646 8.64198E-7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7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3.05556E-6 2.83951E-6 L -0.24548 2.83951E-6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7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2.77778E-6 3.45679E-6 L 0.23646 3.45679E-6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97" grpId="0"/>
      <p:bldP spid="29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arrow_1"/>
          <p:cNvCxnSpPr/>
          <p:nvPr/>
        </p:nvCxnSpPr>
        <p:spPr>
          <a:xfrm>
            <a:off x="5311413" y="1203508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arrow_2"/>
          <p:cNvCxnSpPr>
            <a:cxnSpLocks/>
          </p:cNvCxnSpPr>
          <p:nvPr/>
        </p:nvCxnSpPr>
        <p:spPr>
          <a:xfrm flipH="1">
            <a:off x="5304589" y="1673781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arrow_3"/>
          <p:cNvCxnSpPr/>
          <p:nvPr/>
        </p:nvCxnSpPr>
        <p:spPr>
          <a:xfrm>
            <a:off x="5311413" y="2144054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arrow_4"/>
          <p:cNvCxnSpPr>
            <a:cxnSpLocks/>
          </p:cNvCxnSpPr>
          <p:nvPr/>
        </p:nvCxnSpPr>
        <p:spPr>
          <a:xfrm flipH="1">
            <a:off x="5304589" y="2614327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arrow_5"/>
          <p:cNvCxnSpPr/>
          <p:nvPr/>
        </p:nvCxnSpPr>
        <p:spPr>
          <a:xfrm>
            <a:off x="5311413" y="3084600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arrow_6"/>
          <p:cNvCxnSpPr>
            <a:cxnSpLocks/>
          </p:cNvCxnSpPr>
          <p:nvPr/>
        </p:nvCxnSpPr>
        <p:spPr>
          <a:xfrm flipH="1">
            <a:off x="5304589" y="3554873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arrow_7"/>
          <p:cNvCxnSpPr/>
          <p:nvPr/>
        </p:nvCxnSpPr>
        <p:spPr>
          <a:xfrm>
            <a:off x="5311413" y="4025145"/>
            <a:ext cx="155924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itle 8"/>
          <p:cNvSpPr txBox="1">
            <a:spLocks/>
          </p:cNvSpPr>
          <p:nvPr/>
        </p:nvSpPr>
        <p:spPr>
          <a:xfrm>
            <a:off x="336789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Splitting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     </a:t>
            </a:r>
            <a:r>
              <a:rPr kumimoji="0" lang="en-US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6" name="ten"/>
          <p:cNvSpPr/>
          <p:nvPr/>
        </p:nvSpPr>
        <p:spPr>
          <a:xfrm>
            <a:off x="337946" y="2721371"/>
            <a:ext cx="797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Ten</a:t>
            </a:r>
          </a:p>
        </p:txBody>
      </p:sp>
      <p:sp>
        <p:nvSpPr>
          <p:cNvPr id="68" name="Five"/>
          <p:cNvSpPr/>
          <p:nvPr/>
        </p:nvSpPr>
        <p:spPr>
          <a:xfrm>
            <a:off x="332947" y="2719819"/>
            <a:ext cx="904415" cy="523220"/>
          </a:xfrm>
          <a:prstGeom prst="rect">
            <a:avLst/>
          </a:prstGeom>
          <a:gradFill>
            <a:gsLst>
              <a:gs pos="0">
                <a:srgbClr val="F59224"/>
              </a:gs>
              <a:gs pos="100000">
                <a:srgbClr val="F58F23"/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Five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440575" y="3184040"/>
            <a:ext cx="66333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Mask_right"/>
          <p:cNvSpPr/>
          <p:nvPr/>
        </p:nvSpPr>
        <p:spPr>
          <a:xfrm>
            <a:off x="3328827" y="198438"/>
            <a:ext cx="1933991" cy="4887912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Mask_left"/>
          <p:cNvSpPr/>
          <p:nvPr/>
        </p:nvSpPr>
        <p:spPr>
          <a:xfrm>
            <a:off x="6946894" y="94093"/>
            <a:ext cx="2180777" cy="4887912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hadow_left"/>
          <p:cNvSpPr/>
          <p:nvPr/>
        </p:nvSpPr>
        <p:spPr>
          <a:xfrm flipV="1">
            <a:off x="3127028" y="638583"/>
            <a:ext cx="2135790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hadow_right"/>
          <p:cNvSpPr/>
          <p:nvPr/>
        </p:nvSpPr>
        <p:spPr>
          <a:xfrm flipH="1" flipV="1">
            <a:off x="6686392" y="616046"/>
            <a:ext cx="2160047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broken_left"/>
          <p:cNvSpPr/>
          <p:nvPr/>
        </p:nvSpPr>
        <p:spPr>
          <a:xfrm flipV="1">
            <a:off x="3404200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980">
                <a:srgbClr val="F69425"/>
              </a:gs>
              <a:gs pos="100000">
                <a:schemeClr val="accent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broken_right"/>
          <p:cNvSpPr/>
          <p:nvPr/>
        </p:nvSpPr>
        <p:spPr>
          <a:xfrm flipH="1" flipV="1">
            <a:off x="6928243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980">
                <a:srgbClr val="F69425"/>
              </a:gs>
              <a:gs pos="100000">
                <a:schemeClr val="accent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5260369" y="0"/>
            <a:ext cx="1664414" cy="5151004"/>
          </a:xfrm>
          <a:prstGeom prst="rect">
            <a:avLst/>
          </a:prstGeom>
          <a:gradFill>
            <a:gsLst>
              <a:gs pos="1961">
                <a:schemeClr val="accent2">
                  <a:alpha val="70000"/>
                </a:schemeClr>
              </a:gs>
              <a:gs pos="20000">
                <a:schemeClr val="accent2">
                  <a:alpha val="70000"/>
                </a:schemeClr>
              </a:gs>
              <a:gs pos="100000">
                <a:srgbClr val="F3801F">
                  <a:alpha val="7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2" name="years ago"/>
          <p:cNvSpPr/>
          <p:nvPr/>
        </p:nvSpPr>
        <p:spPr>
          <a:xfrm>
            <a:off x="1121073" y="2721371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Ago</a:t>
            </a:r>
          </a:p>
        </p:txBody>
      </p:sp>
    </p:spTree>
    <p:extLst>
      <p:ext uri="{BB962C8B-B14F-4D97-AF65-F5344CB8AC3E}">
        <p14:creationId xmlns:p14="http://schemas.microsoft.com/office/powerpoint/2010/main" val="355618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 327"/>
          <p:cNvSpPr/>
          <p:nvPr/>
        </p:nvSpPr>
        <p:spPr>
          <a:xfrm>
            <a:off x="5260369" y="0"/>
            <a:ext cx="1664414" cy="5151004"/>
          </a:xfrm>
          <a:prstGeom prst="rect">
            <a:avLst/>
          </a:prstGeom>
          <a:gradFill>
            <a:gsLst>
              <a:gs pos="1961">
                <a:schemeClr val="accent2">
                  <a:alpha val="70000"/>
                </a:schemeClr>
              </a:gs>
              <a:gs pos="20000">
                <a:schemeClr val="accent2">
                  <a:alpha val="70000"/>
                </a:schemeClr>
              </a:gs>
              <a:gs pos="100000">
                <a:srgbClr val="F3801F">
                  <a:alpha val="7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shadow_left"/>
          <p:cNvSpPr/>
          <p:nvPr/>
        </p:nvSpPr>
        <p:spPr>
          <a:xfrm flipV="1">
            <a:off x="3127028" y="638583"/>
            <a:ext cx="2135790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shadow_right"/>
          <p:cNvSpPr/>
          <p:nvPr/>
        </p:nvSpPr>
        <p:spPr>
          <a:xfrm flipH="1" flipV="1">
            <a:off x="6686392" y="616046"/>
            <a:ext cx="2160047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4200" y="713129"/>
            <a:ext cx="5372722" cy="3702674"/>
            <a:chOff x="3404200" y="713129"/>
            <a:chExt cx="5372722" cy="3702674"/>
          </a:xfrm>
        </p:grpSpPr>
        <p:cxnSp>
          <p:nvCxnSpPr>
            <p:cNvPr id="33" name="arrow_1"/>
            <p:cNvCxnSpPr/>
            <p:nvPr/>
          </p:nvCxnSpPr>
          <p:spPr>
            <a:xfrm>
              <a:off x="5311413" y="1203508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arrow_2"/>
            <p:cNvCxnSpPr>
              <a:cxnSpLocks/>
            </p:cNvCxnSpPr>
            <p:nvPr/>
          </p:nvCxnSpPr>
          <p:spPr>
            <a:xfrm flipH="1">
              <a:off x="5304589" y="1673781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arrow_3"/>
            <p:cNvCxnSpPr/>
            <p:nvPr/>
          </p:nvCxnSpPr>
          <p:spPr>
            <a:xfrm>
              <a:off x="5311413" y="2144054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rrow_4"/>
            <p:cNvCxnSpPr>
              <a:cxnSpLocks/>
            </p:cNvCxnSpPr>
            <p:nvPr/>
          </p:nvCxnSpPr>
          <p:spPr>
            <a:xfrm flipH="1">
              <a:off x="5304589" y="2614327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arrow_5"/>
            <p:cNvCxnSpPr/>
            <p:nvPr/>
          </p:nvCxnSpPr>
          <p:spPr>
            <a:xfrm>
              <a:off x="5311413" y="3084600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arrow_6"/>
            <p:cNvCxnSpPr>
              <a:cxnSpLocks/>
            </p:cNvCxnSpPr>
            <p:nvPr/>
          </p:nvCxnSpPr>
          <p:spPr>
            <a:xfrm flipH="1">
              <a:off x="5304589" y="3554873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arrow_7"/>
            <p:cNvCxnSpPr/>
            <p:nvPr/>
          </p:nvCxnSpPr>
          <p:spPr>
            <a:xfrm>
              <a:off x="5311413" y="4025145"/>
              <a:ext cx="15592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broken_left"/>
            <p:cNvSpPr/>
            <p:nvPr/>
          </p:nvSpPr>
          <p:spPr>
            <a:xfrm flipV="1">
              <a:off x="3404200" y="713129"/>
              <a:ext cx="1848679" cy="3702674"/>
            </a:xfrm>
            <a:custGeom>
              <a:avLst/>
              <a:gdLst>
                <a:gd name="connsiteX0" fmla="*/ 1407449 w 1848679"/>
                <a:gd name="connsiteY0" fmla="*/ 0 h 3702674"/>
                <a:gd name="connsiteX1" fmla="*/ 1848679 w 1848679"/>
                <a:gd name="connsiteY1" fmla="*/ 0 h 3702674"/>
                <a:gd name="connsiteX2" fmla="*/ 1848679 w 1848679"/>
                <a:gd name="connsiteY2" fmla="*/ 3702674 h 3702674"/>
                <a:gd name="connsiteX3" fmla="*/ 1407449 w 1848679"/>
                <a:gd name="connsiteY3" fmla="*/ 3702674 h 3702674"/>
                <a:gd name="connsiteX4" fmla="*/ 1098893 w 1848679"/>
                <a:gd name="connsiteY4" fmla="*/ 3085562 h 3702674"/>
                <a:gd name="connsiteX5" fmla="*/ 308556 w 1848679"/>
                <a:gd name="connsiteY5" fmla="*/ 3085562 h 3702674"/>
                <a:gd name="connsiteX6" fmla="*/ 0 w 1848679"/>
                <a:gd name="connsiteY6" fmla="*/ 2468450 h 3702674"/>
                <a:gd name="connsiteX7" fmla="*/ 308556 w 1848679"/>
                <a:gd name="connsiteY7" fmla="*/ 1851337 h 3702674"/>
                <a:gd name="connsiteX8" fmla="*/ 0 w 1848679"/>
                <a:gd name="connsiteY8" fmla="*/ 1234225 h 3702674"/>
                <a:gd name="connsiteX9" fmla="*/ 308556 w 1848679"/>
                <a:gd name="connsiteY9" fmla="*/ 617112 h 3702674"/>
                <a:gd name="connsiteX10" fmla="*/ 1098894 w 1848679"/>
                <a:gd name="connsiteY10" fmla="*/ 617112 h 3702674"/>
                <a:gd name="connsiteX11" fmla="*/ 1407449 w 1848679"/>
                <a:gd name="connsiteY11" fmla="*/ 0 h 37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8679" h="3702674">
                  <a:moveTo>
                    <a:pt x="1407449" y="0"/>
                  </a:moveTo>
                  <a:lnTo>
                    <a:pt x="1848679" y="0"/>
                  </a:lnTo>
                  <a:lnTo>
                    <a:pt x="1848679" y="3702674"/>
                  </a:lnTo>
                  <a:lnTo>
                    <a:pt x="1407449" y="3702674"/>
                  </a:lnTo>
                  <a:lnTo>
                    <a:pt x="1098893" y="3085562"/>
                  </a:lnTo>
                  <a:lnTo>
                    <a:pt x="308556" y="3085562"/>
                  </a:lnTo>
                  <a:lnTo>
                    <a:pt x="0" y="2468450"/>
                  </a:lnTo>
                  <a:lnTo>
                    <a:pt x="308556" y="1851337"/>
                  </a:lnTo>
                  <a:lnTo>
                    <a:pt x="0" y="1234225"/>
                  </a:lnTo>
                  <a:lnTo>
                    <a:pt x="308556" y="617112"/>
                  </a:lnTo>
                  <a:lnTo>
                    <a:pt x="1098894" y="617112"/>
                  </a:lnTo>
                  <a:lnTo>
                    <a:pt x="1407449" y="0"/>
                  </a:lnTo>
                  <a:close/>
                </a:path>
              </a:pathLst>
            </a:custGeom>
            <a:gradFill>
              <a:gsLst>
                <a:gs pos="980">
                  <a:srgbClr val="F69425"/>
                </a:gs>
                <a:gs pos="100000">
                  <a:schemeClr val="accent2"/>
                </a:gs>
              </a:gsLst>
              <a:lin ang="5400000" scaled="1"/>
            </a:gradFill>
            <a:ln w="22225">
              <a:gradFill>
                <a:gsLst>
                  <a:gs pos="980">
                    <a:schemeClr val="tx1"/>
                  </a:gs>
                  <a:gs pos="77000">
                    <a:schemeClr val="bg2">
                      <a:lumMod val="20000"/>
                      <a:lumOff val="80000"/>
                    </a:schemeClr>
                  </a:gs>
                  <a:gs pos="20000">
                    <a:schemeClr val="tx2">
                      <a:lumMod val="90000"/>
                    </a:schemeClr>
                  </a:gs>
                  <a:gs pos="100000">
                    <a:schemeClr val="tx1"/>
                  </a:gs>
                  <a:gs pos="45000">
                    <a:schemeClr val="tx2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broken_right"/>
            <p:cNvSpPr/>
            <p:nvPr/>
          </p:nvSpPr>
          <p:spPr>
            <a:xfrm flipH="1" flipV="1">
              <a:off x="6928243" y="713129"/>
              <a:ext cx="1848679" cy="3702674"/>
            </a:xfrm>
            <a:custGeom>
              <a:avLst/>
              <a:gdLst>
                <a:gd name="connsiteX0" fmla="*/ 1407449 w 1848679"/>
                <a:gd name="connsiteY0" fmla="*/ 0 h 3702674"/>
                <a:gd name="connsiteX1" fmla="*/ 1848679 w 1848679"/>
                <a:gd name="connsiteY1" fmla="*/ 0 h 3702674"/>
                <a:gd name="connsiteX2" fmla="*/ 1848679 w 1848679"/>
                <a:gd name="connsiteY2" fmla="*/ 3702674 h 3702674"/>
                <a:gd name="connsiteX3" fmla="*/ 1407449 w 1848679"/>
                <a:gd name="connsiteY3" fmla="*/ 3702674 h 3702674"/>
                <a:gd name="connsiteX4" fmla="*/ 1098893 w 1848679"/>
                <a:gd name="connsiteY4" fmla="*/ 3085562 h 3702674"/>
                <a:gd name="connsiteX5" fmla="*/ 308556 w 1848679"/>
                <a:gd name="connsiteY5" fmla="*/ 3085562 h 3702674"/>
                <a:gd name="connsiteX6" fmla="*/ 0 w 1848679"/>
                <a:gd name="connsiteY6" fmla="*/ 2468450 h 3702674"/>
                <a:gd name="connsiteX7" fmla="*/ 308556 w 1848679"/>
                <a:gd name="connsiteY7" fmla="*/ 1851337 h 3702674"/>
                <a:gd name="connsiteX8" fmla="*/ 0 w 1848679"/>
                <a:gd name="connsiteY8" fmla="*/ 1234225 h 3702674"/>
                <a:gd name="connsiteX9" fmla="*/ 308556 w 1848679"/>
                <a:gd name="connsiteY9" fmla="*/ 617112 h 3702674"/>
                <a:gd name="connsiteX10" fmla="*/ 1098894 w 1848679"/>
                <a:gd name="connsiteY10" fmla="*/ 617112 h 3702674"/>
                <a:gd name="connsiteX11" fmla="*/ 1407449 w 1848679"/>
                <a:gd name="connsiteY11" fmla="*/ 0 h 37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8679" h="3702674">
                  <a:moveTo>
                    <a:pt x="1407449" y="0"/>
                  </a:moveTo>
                  <a:lnTo>
                    <a:pt x="1848679" y="0"/>
                  </a:lnTo>
                  <a:lnTo>
                    <a:pt x="1848679" y="3702674"/>
                  </a:lnTo>
                  <a:lnTo>
                    <a:pt x="1407449" y="3702674"/>
                  </a:lnTo>
                  <a:lnTo>
                    <a:pt x="1098893" y="3085562"/>
                  </a:lnTo>
                  <a:lnTo>
                    <a:pt x="308556" y="3085562"/>
                  </a:lnTo>
                  <a:lnTo>
                    <a:pt x="0" y="2468450"/>
                  </a:lnTo>
                  <a:lnTo>
                    <a:pt x="308556" y="1851337"/>
                  </a:lnTo>
                  <a:lnTo>
                    <a:pt x="0" y="1234225"/>
                  </a:lnTo>
                  <a:lnTo>
                    <a:pt x="308556" y="617112"/>
                  </a:lnTo>
                  <a:lnTo>
                    <a:pt x="1098894" y="617112"/>
                  </a:lnTo>
                  <a:lnTo>
                    <a:pt x="1407449" y="0"/>
                  </a:lnTo>
                  <a:close/>
                </a:path>
              </a:pathLst>
            </a:custGeom>
            <a:gradFill>
              <a:gsLst>
                <a:gs pos="980">
                  <a:srgbClr val="F69425"/>
                </a:gs>
                <a:gs pos="100000">
                  <a:schemeClr val="accent2"/>
                </a:gs>
              </a:gsLst>
              <a:lin ang="5400000" scaled="1"/>
            </a:gradFill>
            <a:ln w="22225">
              <a:gradFill>
                <a:gsLst>
                  <a:gs pos="980">
                    <a:schemeClr val="tx1"/>
                  </a:gs>
                  <a:gs pos="77000">
                    <a:schemeClr val="bg2">
                      <a:lumMod val="20000"/>
                      <a:lumOff val="80000"/>
                    </a:schemeClr>
                  </a:gs>
                  <a:gs pos="20000">
                    <a:schemeClr val="tx2">
                      <a:lumMod val="90000"/>
                    </a:schemeClr>
                  </a:gs>
                  <a:gs pos="100000">
                    <a:schemeClr val="tx1"/>
                  </a:gs>
                  <a:gs pos="45000">
                    <a:schemeClr val="tx2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1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3.20988E-6 L -0.15399 3.2098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nested_v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0" name="broken_left"/>
          <p:cNvSpPr/>
          <p:nvPr/>
        </p:nvSpPr>
        <p:spPr>
          <a:xfrm flipV="1">
            <a:off x="1998921" y="706036"/>
            <a:ext cx="1842977" cy="3717105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980">
                <a:srgbClr val="F69425"/>
              </a:gs>
              <a:gs pos="100000">
                <a:schemeClr val="accent2"/>
              </a:gs>
            </a:gsLst>
            <a:lin ang="5400000" scaled="1"/>
          </a:gra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broken_left"/>
          <p:cNvSpPr/>
          <p:nvPr/>
        </p:nvSpPr>
        <p:spPr>
          <a:xfrm flipH="1" flipV="1">
            <a:off x="5541309" y="713197"/>
            <a:ext cx="1842977" cy="3717105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980">
                <a:srgbClr val="F69425"/>
              </a:gs>
              <a:gs pos="100000">
                <a:schemeClr val="accent2"/>
              </a:gs>
            </a:gsLst>
            <a:lin ang="5400000" scaled="1"/>
          </a:gra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broken_left"/>
          <p:cNvSpPr/>
          <p:nvPr/>
        </p:nvSpPr>
        <p:spPr>
          <a:xfrm flipV="1">
            <a:off x="1996409" y="711198"/>
            <a:ext cx="1848679" cy="3733340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noFill/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broken_right"/>
          <p:cNvSpPr/>
          <p:nvPr/>
        </p:nvSpPr>
        <p:spPr>
          <a:xfrm flipH="1" flipV="1">
            <a:off x="5525993" y="705656"/>
            <a:ext cx="1848679" cy="3733340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noFill/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273940" y="0"/>
            <a:ext cx="6481281" cy="5151004"/>
            <a:chOff x="1273940" y="0"/>
            <a:chExt cx="6481281" cy="5151004"/>
          </a:xfrm>
        </p:grpSpPr>
        <p:sp>
          <p:nvSpPr>
            <p:cNvPr id="66" name="Oval 65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223649" y="142512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12240" y="219518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612024" y="342263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2653558" y="320552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751573" y="366052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980278" y="286025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130748" y="2679192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5169567" y="193688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112100" y="140313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247273" y="442820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161370" y="33037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2340625" y="98186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327178" y="1002547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60369" y="0"/>
              <a:ext cx="1664414" cy="5151004"/>
            </a:xfrm>
            <a:prstGeom prst="rect">
              <a:avLst/>
            </a:prstGeom>
            <a:gradFill>
              <a:gsLst>
                <a:gs pos="1961">
                  <a:schemeClr val="accent2">
                    <a:alpha val="70000"/>
                  </a:schemeClr>
                </a:gs>
                <a:gs pos="20000">
                  <a:schemeClr val="accent2">
                    <a:alpha val="70000"/>
                  </a:schemeClr>
                </a:gs>
                <a:gs pos="100000">
                  <a:srgbClr val="F3801F">
                    <a:alpha val="70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3273552" y="44348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E26"/>
                </a:gs>
                <a:gs pos="100000">
                  <a:srgbClr val="F59C25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447335" y="1106424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333372" y="1546689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304873" y="232217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691649" y="353083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49322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759378" y="331857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9921B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367528" y="54864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E26"/>
                </a:gs>
                <a:gs pos="100000">
                  <a:srgbClr val="F59C25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6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6217920" y="149961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49B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397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275387" y="2064771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2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6236568" y="2786728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824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085190" y="2989409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39723"/>
                </a:gs>
                <a:gs pos="100000">
                  <a:srgbClr val="F395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6839904" y="3766344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3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6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6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161370" y="330376"/>
            <a:ext cx="782498" cy="782498"/>
            <a:chOff x="3161370" y="330376"/>
            <a:chExt cx="782498" cy="782498"/>
          </a:xfrm>
        </p:grpSpPr>
        <p:sp>
          <p:nvSpPr>
            <p:cNvPr id="81" name="Oval 80"/>
            <p:cNvSpPr/>
            <p:nvPr/>
          </p:nvSpPr>
          <p:spPr>
            <a:xfrm>
              <a:off x="3161370" y="33037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73552" y="44348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E26"/>
                </a:gs>
                <a:gs pos="100000">
                  <a:srgbClr val="F59C25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27178" y="1002547"/>
            <a:ext cx="782498" cy="782498"/>
            <a:chOff x="2327178" y="1002547"/>
            <a:chExt cx="782498" cy="782498"/>
          </a:xfrm>
        </p:grpSpPr>
        <p:sp>
          <p:nvSpPr>
            <p:cNvPr id="58" name="Oval 57"/>
            <p:cNvSpPr/>
            <p:nvPr/>
          </p:nvSpPr>
          <p:spPr>
            <a:xfrm>
              <a:off x="2327178" y="1002547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447335" y="1106424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7602" y="1423888"/>
            <a:ext cx="782498" cy="782498"/>
            <a:chOff x="1457602" y="1423888"/>
            <a:chExt cx="782498" cy="782498"/>
          </a:xfrm>
        </p:grpSpPr>
        <p:sp>
          <p:nvSpPr>
            <p:cNvPr id="61" name="Oval 60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23649" y="1425129"/>
            <a:ext cx="782498" cy="782498"/>
            <a:chOff x="3223649" y="1425129"/>
            <a:chExt cx="782498" cy="782498"/>
          </a:xfrm>
        </p:grpSpPr>
        <p:sp>
          <p:nvSpPr>
            <p:cNvPr id="65" name="Oval 64"/>
            <p:cNvSpPr/>
            <p:nvPr/>
          </p:nvSpPr>
          <p:spPr>
            <a:xfrm>
              <a:off x="3223649" y="142512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333372" y="1546689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12240" y="2195185"/>
            <a:ext cx="782498" cy="782498"/>
            <a:chOff x="2212240" y="2195185"/>
            <a:chExt cx="782498" cy="782498"/>
          </a:xfrm>
        </p:grpSpPr>
        <p:sp>
          <p:nvSpPr>
            <p:cNvPr id="66" name="Oval 65"/>
            <p:cNvSpPr/>
            <p:nvPr/>
          </p:nvSpPr>
          <p:spPr>
            <a:xfrm>
              <a:off x="2212240" y="219518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304873" y="232217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40864" y="2473009"/>
            <a:ext cx="782498" cy="782498"/>
            <a:chOff x="3240864" y="2473009"/>
            <a:chExt cx="782498" cy="782498"/>
          </a:xfrm>
        </p:grpSpPr>
        <p:sp>
          <p:nvSpPr>
            <p:cNvPr id="70" name="Oval 69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73940" y="2551305"/>
            <a:ext cx="782498" cy="782498"/>
            <a:chOff x="1273940" y="2551305"/>
            <a:chExt cx="782498" cy="782498"/>
          </a:xfrm>
        </p:grpSpPr>
        <p:sp>
          <p:nvSpPr>
            <p:cNvPr id="67" name="Oval 66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12024" y="3422636"/>
            <a:ext cx="782498" cy="782498"/>
            <a:chOff x="1612024" y="3422636"/>
            <a:chExt cx="782498" cy="782498"/>
          </a:xfrm>
        </p:grpSpPr>
        <p:sp>
          <p:nvSpPr>
            <p:cNvPr id="68" name="Oval 67"/>
            <p:cNvSpPr/>
            <p:nvPr/>
          </p:nvSpPr>
          <p:spPr>
            <a:xfrm>
              <a:off x="1612024" y="342263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91649" y="353083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49322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53558" y="3205529"/>
            <a:ext cx="782498" cy="782498"/>
            <a:chOff x="2653558" y="3205529"/>
            <a:chExt cx="782498" cy="782498"/>
          </a:xfrm>
        </p:grpSpPr>
        <p:sp>
          <p:nvSpPr>
            <p:cNvPr id="69" name="Oval 68"/>
            <p:cNvSpPr/>
            <p:nvPr/>
          </p:nvSpPr>
          <p:spPr>
            <a:xfrm>
              <a:off x="2653558" y="320552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759378" y="331857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9921B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8451" y="3991683"/>
            <a:ext cx="782498" cy="782498"/>
            <a:chOff x="3318451" y="3991683"/>
            <a:chExt cx="782498" cy="782498"/>
          </a:xfrm>
        </p:grpSpPr>
        <p:sp>
          <p:nvSpPr>
            <p:cNvPr id="71" name="Oval 70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47273" y="442820"/>
            <a:ext cx="782498" cy="782498"/>
            <a:chOff x="5247273" y="442820"/>
            <a:chExt cx="782498" cy="782498"/>
          </a:xfrm>
        </p:grpSpPr>
        <p:sp>
          <p:nvSpPr>
            <p:cNvPr id="80" name="Oval 79"/>
            <p:cNvSpPr/>
            <p:nvPr/>
          </p:nvSpPr>
          <p:spPr>
            <a:xfrm>
              <a:off x="5247273" y="442820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7528" y="54864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E26"/>
                </a:gs>
                <a:gs pos="100000">
                  <a:srgbClr val="F59C25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51573" y="664698"/>
            <a:ext cx="782498" cy="782498"/>
            <a:chOff x="6751573" y="664698"/>
            <a:chExt cx="782498" cy="782498"/>
          </a:xfrm>
        </p:grpSpPr>
        <p:sp>
          <p:nvSpPr>
            <p:cNvPr id="79" name="Oval 78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6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2100" y="1403134"/>
            <a:ext cx="782498" cy="782498"/>
            <a:chOff x="6112100" y="1403134"/>
            <a:chExt cx="782498" cy="782498"/>
          </a:xfrm>
        </p:grpSpPr>
        <p:sp>
          <p:nvSpPr>
            <p:cNvPr id="77" name="Oval 76"/>
            <p:cNvSpPr/>
            <p:nvPr/>
          </p:nvSpPr>
          <p:spPr>
            <a:xfrm>
              <a:off x="6112100" y="140313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217920" y="149961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49B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972723" y="1924148"/>
            <a:ext cx="782498" cy="782498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397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69567" y="1936884"/>
            <a:ext cx="782498" cy="782498"/>
            <a:chOff x="5169567" y="1936884"/>
            <a:chExt cx="782498" cy="782498"/>
          </a:xfrm>
        </p:grpSpPr>
        <p:sp>
          <p:nvSpPr>
            <p:cNvPr id="76" name="Oval 75"/>
            <p:cNvSpPr/>
            <p:nvPr/>
          </p:nvSpPr>
          <p:spPr>
            <a:xfrm>
              <a:off x="5169567" y="193688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275387" y="2064771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2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30748" y="2679192"/>
            <a:ext cx="782498" cy="782498"/>
            <a:chOff x="6130748" y="2679192"/>
            <a:chExt cx="782498" cy="782498"/>
          </a:xfrm>
        </p:grpSpPr>
        <p:sp>
          <p:nvSpPr>
            <p:cNvPr id="75" name="Oval 74"/>
            <p:cNvSpPr/>
            <p:nvPr/>
          </p:nvSpPr>
          <p:spPr>
            <a:xfrm>
              <a:off x="6130748" y="2679192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236568" y="2786728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824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80278" y="2860258"/>
            <a:ext cx="782498" cy="782498"/>
            <a:chOff x="4980278" y="2860258"/>
            <a:chExt cx="782498" cy="782498"/>
          </a:xfrm>
        </p:grpSpPr>
        <p:sp>
          <p:nvSpPr>
            <p:cNvPr id="74" name="Oval 73"/>
            <p:cNvSpPr/>
            <p:nvPr/>
          </p:nvSpPr>
          <p:spPr>
            <a:xfrm>
              <a:off x="4980278" y="286025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85190" y="2989409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39723"/>
                </a:gs>
                <a:gs pos="100000">
                  <a:srgbClr val="F395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51573" y="3660524"/>
            <a:ext cx="782498" cy="782498"/>
            <a:chOff x="6751573" y="3660524"/>
            <a:chExt cx="782498" cy="782498"/>
          </a:xfrm>
        </p:grpSpPr>
        <p:sp>
          <p:nvSpPr>
            <p:cNvPr id="73" name="Oval 72"/>
            <p:cNvSpPr/>
            <p:nvPr/>
          </p:nvSpPr>
          <p:spPr>
            <a:xfrm>
              <a:off x="6751573" y="366052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839904" y="3766344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95520" y="3991683"/>
            <a:ext cx="782498" cy="782498"/>
            <a:chOff x="5595520" y="3991683"/>
            <a:chExt cx="782498" cy="782498"/>
          </a:xfrm>
        </p:grpSpPr>
        <p:sp>
          <p:nvSpPr>
            <p:cNvPr id="72" name="Oval 71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3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3" name="arrow_5"/>
          <p:cNvCxnSpPr>
            <a:cxnSpLocks/>
          </p:cNvCxnSpPr>
          <p:nvPr/>
        </p:nvCxnSpPr>
        <p:spPr>
          <a:xfrm>
            <a:off x="3944471" y="1894541"/>
            <a:ext cx="1267011" cy="35261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arrow_5"/>
          <p:cNvCxnSpPr>
            <a:cxnSpLocks/>
            <a:endCxn id="81" idx="6"/>
          </p:cNvCxnSpPr>
          <p:nvPr/>
        </p:nvCxnSpPr>
        <p:spPr>
          <a:xfrm flipH="1" flipV="1">
            <a:off x="3943868" y="721625"/>
            <a:ext cx="1363534" cy="7470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arrow_5"/>
          <p:cNvCxnSpPr>
            <a:cxnSpLocks/>
            <a:endCxn id="80" idx="4"/>
          </p:cNvCxnSpPr>
          <p:nvPr/>
        </p:nvCxnSpPr>
        <p:spPr>
          <a:xfrm flipV="1">
            <a:off x="5598592" y="1225318"/>
            <a:ext cx="39930" cy="78627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arrow_5"/>
          <p:cNvCxnSpPr>
            <a:cxnSpLocks/>
          </p:cNvCxnSpPr>
          <p:nvPr/>
        </p:nvCxnSpPr>
        <p:spPr>
          <a:xfrm>
            <a:off x="6018990" y="871776"/>
            <a:ext cx="762299" cy="1141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arrow_5"/>
          <p:cNvCxnSpPr>
            <a:cxnSpLocks/>
          </p:cNvCxnSpPr>
          <p:nvPr/>
        </p:nvCxnSpPr>
        <p:spPr>
          <a:xfrm flipV="1">
            <a:off x="6759949" y="1338729"/>
            <a:ext cx="184710" cy="2327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arrow_5"/>
          <p:cNvCxnSpPr>
            <a:cxnSpLocks/>
          </p:cNvCxnSpPr>
          <p:nvPr/>
        </p:nvCxnSpPr>
        <p:spPr>
          <a:xfrm flipH="1">
            <a:off x="5827059" y="1903429"/>
            <a:ext cx="361123" cy="23614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arrow_5"/>
          <p:cNvCxnSpPr>
            <a:cxnSpLocks/>
          </p:cNvCxnSpPr>
          <p:nvPr/>
        </p:nvCxnSpPr>
        <p:spPr>
          <a:xfrm>
            <a:off x="5833585" y="2530487"/>
            <a:ext cx="441709" cy="35017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arrow_5"/>
          <p:cNvCxnSpPr>
            <a:cxnSpLocks/>
          </p:cNvCxnSpPr>
          <p:nvPr/>
        </p:nvCxnSpPr>
        <p:spPr>
          <a:xfrm>
            <a:off x="6803759" y="1950260"/>
            <a:ext cx="290312" cy="17138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arrow_5"/>
          <p:cNvCxnSpPr>
            <a:cxnSpLocks/>
          </p:cNvCxnSpPr>
          <p:nvPr/>
        </p:nvCxnSpPr>
        <p:spPr>
          <a:xfrm flipV="1">
            <a:off x="6797094" y="2569882"/>
            <a:ext cx="332836" cy="29035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arrow_5"/>
          <p:cNvCxnSpPr>
            <a:cxnSpLocks/>
          </p:cNvCxnSpPr>
          <p:nvPr/>
        </p:nvCxnSpPr>
        <p:spPr>
          <a:xfrm flipH="1" flipV="1">
            <a:off x="7243482" y="1392518"/>
            <a:ext cx="134610" cy="5845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arrow_5"/>
          <p:cNvCxnSpPr>
            <a:cxnSpLocks/>
          </p:cNvCxnSpPr>
          <p:nvPr/>
        </p:nvCxnSpPr>
        <p:spPr>
          <a:xfrm>
            <a:off x="6717282" y="3355685"/>
            <a:ext cx="239330" cy="4214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arrow_5"/>
          <p:cNvCxnSpPr>
            <a:cxnSpLocks/>
          </p:cNvCxnSpPr>
          <p:nvPr/>
        </p:nvCxnSpPr>
        <p:spPr>
          <a:xfrm>
            <a:off x="3844410" y="932471"/>
            <a:ext cx="1414884" cy="122503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arrow_5"/>
          <p:cNvCxnSpPr>
            <a:cxnSpLocks/>
          </p:cNvCxnSpPr>
          <p:nvPr/>
        </p:nvCxnSpPr>
        <p:spPr>
          <a:xfrm flipH="1" flipV="1">
            <a:off x="3962402" y="2964329"/>
            <a:ext cx="1093692" cy="2390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arrow_5"/>
          <p:cNvCxnSpPr>
            <a:cxnSpLocks/>
          </p:cNvCxnSpPr>
          <p:nvPr/>
        </p:nvCxnSpPr>
        <p:spPr>
          <a:xfrm flipV="1">
            <a:off x="5699155" y="3185459"/>
            <a:ext cx="528327" cy="11119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arrow_5"/>
          <p:cNvCxnSpPr>
            <a:cxnSpLocks/>
          </p:cNvCxnSpPr>
          <p:nvPr/>
        </p:nvCxnSpPr>
        <p:spPr>
          <a:xfrm>
            <a:off x="5510896" y="3568587"/>
            <a:ext cx="298233" cy="5193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arrow_5"/>
          <p:cNvCxnSpPr>
            <a:cxnSpLocks/>
          </p:cNvCxnSpPr>
          <p:nvPr/>
        </p:nvCxnSpPr>
        <p:spPr>
          <a:xfrm flipV="1">
            <a:off x="6306489" y="4189506"/>
            <a:ext cx="512664" cy="19342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arrow_5"/>
          <p:cNvCxnSpPr>
            <a:cxnSpLocks/>
          </p:cNvCxnSpPr>
          <p:nvPr/>
        </p:nvCxnSpPr>
        <p:spPr>
          <a:xfrm>
            <a:off x="4058024" y="4446494"/>
            <a:ext cx="1589741" cy="59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arrow_5"/>
          <p:cNvCxnSpPr>
            <a:cxnSpLocks/>
          </p:cNvCxnSpPr>
          <p:nvPr/>
        </p:nvCxnSpPr>
        <p:spPr>
          <a:xfrm flipH="1" flipV="1">
            <a:off x="2283012" y="3950447"/>
            <a:ext cx="1081741" cy="41835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arrow_5"/>
          <p:cNvCxnSpPr>
            <a:cxnSpLocks/>
          </p:cNvCxnSpPr>
          <p:nvPr/>
        </p:nvCxnSpPr>
        <p:spPr>
          <a:xfrm flipH="1" flipV="1">
            <a:off x="3364753" y="3723341"/>
            <a:ext cx="2265083" cy="6155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arrow_5"/>
          <p:cNvCxnSpPr>
            <a:cxnSpLocks/>
          </p:cNvCxnSpPr>
          <p:nvPr/>
        </p:nvCxnSpPr>
        <p:spPr>
          <a:xfrm flipH="1" flipV="1">
            <a:off x="1948332" y="3125694"/>
            <a:ext cx="782915" cy="31675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arrow_5"/>
          <p:cNvCxnSpPr>
            <a:cxnSpLocks/>
          </p:cNvCxnSpPr>
          <p:nvPr/>
        </p:nvCxnSpPr>
        <p:spPr>
          <a:xfrm flipH="1" flipV="1">
            <a:off x="2898588" y="2701364"/>
            <a:ext cx="415365" cy="11654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arrow_5"/>
          <p:cNvCxnSpPr>
            <a:cxnSpLocks/>
          </p:cNvCxnSpPr>
          <p:nvPr/>
        </p:nvCxnSpPr>
        <p:spPr>
          <a:xfrm flipH="1" flipV="1">
            <a:off x="2069903" y="2063770"/>
            <a:ext cx="301812" cy="29583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arrow_5"/>
          <p:cNvCxnSpPr>
            <a:cxnSpLocks/>
          </p:cNvCxnSpPr>
          <p:nvPr/>
        </p:nvCxnSpPr>
        <p:spPr>
          <a:xfrm flipH="1" flipV="1">
            <a:off x="3018119" y="1535953"/>
            <a:ext cx="292846" cy="1374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arrow_5"/>
          <p:cNvCxnSpPr>
            <a:cxnSpLocks/>
          </p:cNvCxnSpPr>
          <p:nvPr/>
        </p:nvCxnSpPr>
        <p:spPr>
          <a:xfrm flipH="1">
            <a:off x="2844800" y="2032000"/>
            <a:ext cx="496047" cy="3585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arrow_5"/>
          <p:cNvCxnSpPr>
            <a:cxnSpLocks/>
          </p:cNvCxnSpPr>
          <p:nvPr/>
        </p:nvCxnSpPr>
        <p:spPr>
          <a:xfrm flipH="1" flipV="1">
            <a:off x="3579906" y="1093694"/>
            <a:ext cx="23905" cy="40444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arrow_5"/>
          <p:cNvCxnSpPr>
            <a:cxnSpLocks/>
          </p:cNvCxnSpPr>
          <p:nvPr/>
        </p:nvCxnSpPr>
        <p:spPr>
          <a:xfrm flipV="1">
            <a:off x="2969849" y="938463"/>
            <a:ext cx="270656" cy="1888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arrow_5"/>
          <p:cNvCxnSpPr>
            <a:cxnSpLocks/>
          </p:cNvCxnSpPr>
          <p:nvPr/>
        </p:nvCxnSpPr>
        <p:spPr>
          <a:xfrm flipV="1">
            <a:off x="2292909" y="3643423"/>
            <a:ext cx="443203" cy="888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orph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Five Years Ago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8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3681 0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55" grpId="0"/>
      <p:bldP spid="155" grpId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86"/>
          <p:cNvCxnSpPr>
            <a:cxnSpLocks/>
          </p:cNvCxnSpPr>
          <p:nvPr/>
        </p:nvCxnSpPr>
        <p:spPr>
          <a:xfrm flipV="1">
            <a:off x="927297" y="1126639"/>
            <a:ext cx="736412" cy="110072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</p:cNvCxnSpPr>
          <p:nvPr/>
        </p:nvCxnSpPr>
        <p:spPr>
          <a:xfrm>
            <a:off x="930727" y="2559358"/>
            <a:ext cx="786069" cy="150441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  <a:stCxn id="175" idx="6"/>
            <a:endCxn id="169" idx="2"/>
          </p:cNvCxnSpPr>
          <p:nvPr/>
        </p:nvCxnSpPr>
        <p:spPr>
          <a:xfrm flipV="1">
            <a:off x="1014406" y="2120481"/>
            <a:ext cx="1075880" cy="27618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  <a:endCxn id="181" idx="2"/>
          </p:cNvCxnSpPr>
          <p:nvPr/>
        </p:nvCxnSpPr>
        <p:spPr>
          <a:xfrm>
            <a:off x="1022570" y="2398006"/>
            <a:ext cx="986108" cy="73365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cxnSpLocks/>
            <a:stCxn id="232" idx="6"/>
          </p:cNvCxnSpPr>
          <p:nvPr/>
        </p:nvCxnSpPr>
        <p:spPr>
          <a:xfrm flipV="1">
            <a:off x="2020482" y="3843346"/>
            <a:ext cx="1467430" cy="38191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  <a:endCxn id="229" idx="3"/>
          </p:cNvCxnSpPr>
          <p:nvPr/>
        </p:nvCxnSpPr>
        <p:spPr>
          <a:xfrm flipV="1">
            <a:off x="1987065" y="2648724"/>
            <a:ext cx="1105013" cy="144473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</p:cNvCxnSpPr>
          <p:nvPr/>
        </p:nvCxnSpPr>
        <p:spPr>
          <a:xfrm>
            <a:off x="2486415" y="2148713"/>
            <a:ext cx="591783" cy="24929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/>
          </p:cNvCxnSpPr>
          <p:nvPr/>
        </p:nvCxnSpPr>
        <p:spPr>
          <a:xfrm>
            <a:off x="1964654" y="1001992"/>
            <a:ext cx="1564402" cy="302722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>
          <a:xfrm flipV="1">
            <a:off x="2474992" y="1526136"/>
            <a:ext cx="1120657" cy="52616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cxnSpLocks/>
          </p:cNvCxnSpPr>
          <p:nvPr/>
        </p:nvCxnSpPr>
        <p:spPr>
          <a:xfrm>
            <a:off x="3916108" y="1353389"/>
            <a:ext cx="1413920" cy="17399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cxnSpLocks/>
            <a:endCxn id="163" idx="3"/>
          </p:cNvCxnSpPr>
          <p:nvPr/>
        </p:nvCxnSpPr>
        <p:spPr>
          <a:xfrm flipV="1">
            <a:off x="3862677" y="805877"/>
            <a:ext cx="718548" cy="406376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cxnSpLocks/>
          </p:cNvCxnSpPr>
          <p:nvPr/>
        </p:nvCxnSpPr>
        <p:spPr>
          <a:xfrm>
            <a:off x="3878385" y="1489222"/>
            <a:ext cx="1039214" cy="41243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cxnSpLocks/>
          </p:cNvCxnSpPr>
          <p:nvPr/>
        </p:nvCxnSpPr>
        <p:spPr>
          <a:xfrm>
            <a:off x="4756990" y="854124"/>
            <a:ext cx="294528" cy="114955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/>
            <a:endCxn id="220" idx="1"/>
          </p:cNvCxnSpPr>
          <p:nvPr/>
        </p:nvCxnSpPr>
        <p:spPr>
          <a:xfrm>
            <a:off x="4862628" y="818968"/>
            <a:ext cx="516366" cy="42194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 flipV="1">
            <a:off x="5066000" y="1369756"/>
            <a:ext cx="454503" cy="520528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cxnSpLocks/>
          </p:cNvCxnSpPr>
          <p:nvPr/>
        </p:nvCxnSpPr>
        <p:spPr>
          <a:xfrm>
            <a:off x="3417249" y="2520369"/>
            <a:ext cx="1105361" cy="13146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</p:cNvCxnSpPr>
          <p:nvPr/>
        </p:nvCxnSpPr>
        <p:spPr>
          <a:xfrm flipV="1">
            <a:off x="3464138" y="3439486"/>
            <a:ext cx="907110" cy="39226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cxnSpLocks/>
          </p:cNvCxnSpPr>
          <p:nvPr/>
        </p:nvCxnSpPr>
        <p:spPr>
          <a:xfrm flipV="1">
            <a:off x="4348319" y="2503470"/>
            <a:ext cx="174291" cy="94708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cxnSpLocks/>
          </p:cNvCxnSpPr>
          <p:nvPr/>
        </p:nvCxnSpPr>
        <p:spPr>
          <a:xfrm>
            <a:off x="4358440" y="3406741"/>
            <a:ext cx="1101024" cy="416602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 flipV="1">
            <a:off x="4367337" y="2745320"/>
            <a:ext cx="1257764" cy="656621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</p:cNvCxnSpPr>
          <p:nvPr/>
        </p:nvCxnSpPr>
        <p:spPr>
          <a:xfrm>
            <a:off x="4477635" y="2536914"/>
            <a:ext cx="1182014" cy="270921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</p:cNvCxnSpPr>
          <p:nvPr/>
        </p:nvCxnSpPr>
        <p:spPr>
          <a:xfrm flipV="1">
            <a:off x="5472962" y="2788058"/>
            <a:ext cx="161510" cy="103766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cxnSpLocks/>
            <a:stCxn id="217" idx="6"/>
          </p:cNvCxnSpPr>
          <p:nvPr/>
        </p:nvCxnSpPr>
        <p:spPr>
          <a:xfrm flipH="1" flipV="1">
            <a:off x="5129940" y="2098690"/>
            <a:ext cx="721856" cy="691768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</p:cNvCxnSpPr>
          <p:nvPr/>
        </p:nvCxnSpPr>
        <p:spPr>
          <a:xfrm flipH="1">
            <a:off x="4537525" y="1950210"/>
            <a:ext cx="505286" cy="467968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cxnSpLocks/>
          </p:cNvCxnSpPr>
          <p:nvPr/>
        </p:nvCxnSpPr>
        <p:spPr>
          <a:xfrm flipH="1">
            <a:off x="5680675" y="1803552"/>
            <a:ext cx="1041472" cy="94587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cxnSpLocks/>
          </p:cNvCxnSpPr>
          <p:nvPr/>
        </p:nvCxnSpPr>
        <p:spPr>
          <a:xfrm flipH="1">
            <a:off x="5785273" y="2584991"/>
            <a:ext cx="894747" cy="179842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H="1" flipV="1">
            <a:off x="5673148" y="2817168"/>
            <a:ext cx="1048999" cy="64758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cxnSpLocks/>
          </p:cNvCxnSpPr>
          <p:nvPr/>
        </p:nvCxnSpPr>
        <p:spPr>
          <a:xfrm flipH="1" flipV="1">
            <a:off x="5673028" y="2792163"/>
            <a:ext cx="1059549" cy="1440021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/>
          </p:cNvCxnSpPr>
          <p:nvPr/>
        </p:nvCxnSpPr>
        <p:spPr>
          <a:xfrm flipV="1">
            <a:off x="5487908" y="3374151"/>
            <a:ext cx="1201011" cy="443569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cxnSpLocks/>
          </p:cNvCxnSpPr>
          <p:nvPr/>
        </p:nvCxnSpPr>
        <p:spPr>
          <a:xfrm>
            <a:off x="5504020" y="3875606"/>
            <a:ext cx="1218127" cy="378091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/>
          </p:cNvCxnSpPr>
          <p:nvPr/>
        </p:nvCxnSpPr>
        <p:spPr>
          <a:xfrm flipV="1">
            <a:off x="5511562" y="2554582"/>
            <a:ext cx="1210585" cy="1278106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cxnSpLocks/>
          </p:cNvCxnSpPr>
          <p:nvPr/>
        </p:nvCxnSpPr>
        <p:spPr>
          <a:xfrm flipV="1">
            <a:off x="5671734" y="946110"/>
            <a:ext cx="1060843" cy="179163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cxnSpLocks/>
          </p:cNvCxnSpPr>
          <p:nvPr/>
        </p:nvCxnSpPr>
        <p:spPr>
          <a:xfrm flipV="1">
            <a:off x="5520503" y="904213"/>
            <a:ext cx="1201644" cy="491688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/>
          </p:cNvCxnSpPr>
          <p:nvPr/>
        </p:nvCxnSpPr>
        <p:spPr>
          <a:xfrm>
            <a:off x="5511562" y="1438717"/>
            <a:ext cx="146102" cy="13043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cxnSpLocks/>
          </p:cNvCxnSpPr>
          <p:nvPr/>
        </p:nvCxnSpPr>
        <p:spPr>
          <a:xfrm>
            <a:off x="5556361" y="1335145"/>
            <a:ext cx="1165786" cy="414939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cxnSpLocks/>
          </p:cNvCxnSpPr>
          <p:nvPr/>
        </p:nvCxnSpPr>
        <p:spPr>
          <a:xfrm>
            <a:off x="5505520" y="1385222"/>
            <a:ext cx="1237653" cy="1270291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cxnSpLocks/>
          </p:cNvCxnSpPr>
          <p:nvPr/>
        </p:nvCxnSpPr>
        <p:spPr>
          <a:xfrm flipV="1">
            <a:off x="6727134" y="753843"/>
            <a:ext cx="1261360" cy="997946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cxnSpLocks/>
            <a:endCxn id="190" idx="2"/>
          </p:cNvCxnSpPr>
          <p:nvPr/>
        </p:nvCxnSpPr>
        <p:spPr>
          <a:xfrm flipV="1">
            <a:off x="6814159" y="1475003"/>
            <a:ext cx="1175991" cy="24106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/>
            <a:endCxn id="190" idx="2"/>
          </p:cNvCxnSpPr>
          <p:nvPr/>
        </p:nvCxnSpPr>
        <p:spPr>
          <a:xfrm flipV="1">
            <a:off x="5674290" y="1475003"/>
            <a:ext cx="2315860" cy="1355879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cxnSpLocks/>
          </p:cNvCxnSpPr>
          <p:nvPr/>
        </p:nvCxnSpPr>
        <p:spPr>
          <a:xfrm>
            <a:off x="6675933" y="2611276"/>
            <a:ext cx="1440933" cy="1146532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cxnSpLocks/>
            <a:endCxn id="199" idx="2"/>
          </p:cNvCxnSpPr>
          <p:nvPr/>
        </p:nvCxnSpPr>
        <p:spPr>
          <a:xfrm flipV="1">
            <a:off x="6726477" y="2999724"/>
            <a:ext cx="1263673" cy="45746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cxnSpLocks/>
            <a:endCxn id="193" idx="2"/>
          </p:cNvCxnSpPr>
          <p:nvPr/>
        </p:nvCxnSpPr>
        <p:spPr>
          <a:xfrm flipV="1">
            <a:off x="6776581" y="2240036"/>
            <a:ext cx="1219218" cy="37790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/>
          </p:cNvCxnSpPr>
          <p:nvPr/>
        </p:nvCxnSpPr>
        <p:spPr>
          <a:xfrm flipV="1">
            <a:off x="5561464" y="3795386"/>
            <a:ext cx="2605506" cy="4796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/>
          </p:cNvCxnSpPr>
          <p:nvPr/>
        </p:nvCxnSpPr>
        <p:spPr>
          <a:xfrm>
            <a:off x="6777127" y="4245542"/>
            <a:ext cx="1389843" cy="27635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cxnSpLocks/>
          </p:cNvCxnSpPr>
          <p:nvPr/>
        </p:nvCxnSpPr>
        <p:spPr>
          <a:xfrm flipV="1">
            <a:off x="6714409" y="3459606"/>
            <a:ext cx="56724" cy="74429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cxnSpLocks/>
          </p:cNvCxnSpPr>
          <p:nvPr/>
        </p:nvCxnSpPr>
        <p:spPr>
          <a:xfrm flipH="1" flipV="1">
            <a:off x="4522610" y="2466736"/>
            <a:ext cx="2218702" cy="1778806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cxnSpLocks/>
          </p:cNvCxnSpPr>
          <p:nvPr/>
        </p:nvCxnSpPr>
        <p:spPr>
          <a:xfrm flipV="1">
            <a:off x="4365476" y="3411290"/>
            <a:ext cx="2366494" cy="871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/>
            <a:endCxn id="208" idx="3"/>
          </p:cNvCxnSpPr>
          <p:nvPr/>
        </p:nvCxnSpPr>
        <p:spPr>
          <a:xfrm flipV="1">
            <a:off x="1861621" y="2646550"/>
            <a:ext cx="2497671" cy="1575674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2218099" y="2479408"/>
            <a:ext cx="1033493" cy="652252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cxnSpLocks/>
          </p:cNvCxnSpPr>
          <p:nvPr/>
        </p:nvCxnSpPr>
        <p:spPr>
          <a:xfrm>
            <a:off x="5066222" y="1988113"/>
            <a:ext cx="1652354" cy="596878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0" name="1"/>
          <p:cNvSpPr/>
          <p:nvPr/>
        </p:nvSpPr>
        <p:spPr>
          <a:xfrm>
            <a:off x="834363" y="241949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2"/>
          <p:cNvSpPr/>
          <p:nvPr/>
        </p:nvSpPr>
        <p:spPr>
          <a:xfrm>
            <a:off x="923223" y="23191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2a"/>
          <p:cNvSpPr/>
          <p:nvPr/>
        </p:nvSpPr>
        <p:spPr>
          <a:xfrm>
            <a:off x="923223" y="23191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2b"/>
          <p:cNvSpPr/>
          <p:nvPr/>
        </p:nvSpPr>
        <p:spPr>
          <a:xfrm>
            <a:off x="923223" y="23191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2c"/>
          <p:cNvSpPr/>
          <p:nvPr/>
        </p:nvSpPr>
        <p:spPr>
          <a:xfrm>
            <a:off x="923223" y="23191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3"/>
          <p:cNvSpPr/>
          <p:nvPr/>
        </p:nvSpPr>
        <p:spPr>
          <a:xfrm>
            <a:off x="2300228" y="30107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0" name="3a"/>
          <p:cNvSpPr/>
          <p:nvPr/>
        </p:nvSpPr>
        <p:spPr>
          <a:xfrm>
            <a:off x="2300228" y="30107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2" name="3b"/>
          <p:cNvSpPr/>
          <p:nvPr/>
        </p:nvSpPr>
        <p:spPr>
          <a:xfrm>
            <a:off x="2300228" y="30107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9" name="3c"/>
          <p:cNvSpPr/>
          <p:nvPr/>
        </p:nvSpPr>
        <p:spPr>
          <a:xfrm>
            <a:off x="2300228" y="30107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1" name="4"/>
          <p:cNvSpPr/>
          <p:nvPr/>
        </p:nvSpPr>
        <p:spPr>
          <a:xfrm>
            <a:off x="3349335" y="247269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2" name="4a"/>
          <p:cNvSpPr/>
          <p:nvPr/>
        </p:nvSpPr>
        <p:spPr>
          <a:xfrm>
            <a:off x="3349335" y="247269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3" name="4b"/>
          <p:cNvSpPr/>
          <p:nvPr/>
        </p:nvSpPr>
        <p:spPr>
          <a:xfrm>
            <a:off x="3349335" y="247269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9" name="5"/>
          <p:cNvSpPr/>
          <p:nvPr/>
        </p:nvSpPr>
        <p:spPr>
          <a:xfrm>
            <a:off x="4606125" y="252660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0" name="5a"/>
          <p:cNvSpPr/>
          <p:nvPr/>
        </p:nvSpPr>
        <p:spPr>
          <a:xfrm>
            <a:off x="4606125" y="252660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1" name="5b"/>
          <p:cNvSpPr/>
          <p:nvPr/>
        </p:nvSpPr>
        <p:spPr>
          <a:xfrm>
            <a:off x="4606125" y="252660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" name="5_c"/>
          <p:cNvSpPr/>
          <p:nvPr/>
        </p:nvSpPr>
        <p:spPr>
          <a:xfrm>
            <a:off x="4450412" y="262180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" name="5_d"/>
          <p:cNvSpPr/>
          <p:nvPr/>
        </p:nvSpPr>
        <p:spPr>
          <a:xfrm>
            <a:off x="4550116" y="234089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" name="5_e"/>
          <p:cNvSpPr/>
          <p:nvPr/>
        </p:nvSpPr>
        <p:spPr>
          <a:xfrm>
            <a:off x="4550116" y="234089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6" name="6"/>
          <p:cNvSpPr/>
          <p:nvPr/>
        </p:nvSpPr>
        <p:spPr>
          <a:xfrm>
            <a:off x="5070309" y="180919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7" name="5_a"/>
          <p:cNvSpPr/>
          <p:nvPr/>
        </p:nvSpPr>
        <p:spPr>
          <a:xfrm>
            <a:off x="5070309" y="180919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8" name="2_d"/>
          <p:cNvSpPr/>
          <p:nvPr/>
        </p:nvSpPr>
        <p:spPr>
          <a:xfrm>
            <a:off x="2398814" y="20920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9" name="2e"/>
          <p:cNvSpPr/>
          <p:nvPr/>
        </p:nvSpPr>
        <p:spPr>
          <a:xfrm>
            <a:off x="2398814" y="20920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0" name="2f"/>
          <p:cNvSpPr/>
          <p:nvPr/>
        </p:nvSpPr>
        <p:spPr>
          <a:xfrm>
            <a:off x="2398814" y="20920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1" name="2g"/>
          <p:cNvSpPr/>
          <p:nvPr/>
        </p:nvSpPr>
        <p:spPr>
          <a:xfrm>
            <a:off x="2398814" y="209204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2" name="1"/>
          <p:cNvSpPr/>
          <p:nvPr/>
        </p:nvSpPr>
        <p:spPr>
          <a:xfrm>
            <a:off x="942273" y="23572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3" name="1"/>
          <p:cNvSpPr/>
          <p:nvPr/>
        </p:nvSpPr>
        <p:spPr>
          <a:xfrm>
            <a:off x="942273" y="23572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4" name="1"/>
          <p:cNvSpPr/>
          <p:nvPr/>
        </p:nvSpPr>
        <p:spPr>
          <a:xfrm>
            <a:off x="942273" y="23572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5" name="1"/>
          <p:cNvSpPr/>
          <p:nvPr/>
        </p:nvSpPr>
        <p:spPr>
          <a:xfrm>
            <a:off x="942273" y="23572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6" name="1"/>
          <p:cNvSpPr/>
          <p:nvPr/>
        </p:nvSpPr>
        <p:spPr>
          <a:xfrm>
            <a:off x="942273" y="23572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7" name="1"/>
          <p:cNvSpPr/>
          <p:nvPr/>
        </p:nvSpPr>
        <p:spPr>
          <a:xfrm>
            <a:off x="942273" y="23572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8" name="1"/>
          <p:cNvSpPr/>
          <p:nvPr/>
        </p:nvSpPr>
        <p:spPr>
          <a:xfrm>
            <a:off x="867666" y="221482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9" name="1"/>
          <p:cNvSpPr/>
          <p:nvPr/>
        </p:nvSpPr>
        <p:spPr>
          <a:xfrm>
            <a:off x="867666" y="221482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0" name="5"/>
          <p:cNvSpPr/>
          <p:nvPr/>
        </p:nvSpPr>
        <p:spPr>
          <a:xfrm>
            <a:off x="5762356" y="271931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1" name="5a"/>
          <p:cNvSpPr/>
          <p:nvPr/>
        </p:nvSpPr>
        <p:spPr>
          <a:xfrm>
            <a:off x="5762356" y="271931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2" name="5b"/>
          <p:cNvSpPr/>
          <p:nvPr/>
        </p:nvSpPr>
        <p:spPr>
          <a:xfrm>
            <a:off x="5762356" y="271931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3" name="5"/>
          <p:cNvSpPr/>
          <p:nvPr/>
        </p:nvSpPr>
        <p:spPr>
          <a:xfrm>
            <a:off x="6829475" y="253582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4" name="5a"/>
          <p:cNvSpPr/>
          <p:nvPr/>
        </p:nvSpPr>
        <p:spPr>
          <a:xfrm>
            <a:off x="6829475" y="253582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5" name="5b"/>
          <p:cNvSpPr/>
          <p:nvPr/>
        </p:nvSpPr>
        <p:spPr>
          <a:xfrm>
            <a:off x="6829475" y="253582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6" name="5b"/>
          <p:cNvSpPr/>
          <p:nvPr/>
        </p:nvSpPr>
        <p:spPr>
          <a:xfrm>
            <a:off x="6829475" y="253582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7" name="1"/>
          <p:cNvSpPr/>
          <p:nvPr/>
        </p:nvSpPr>
        <p:spPr>
          <a:xfrm>
            <a:off x="1868492" y="94611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8" name="1"/>
          <p:cNvSpPr/>
          <p:nvPr/>
        </p:nvSpPr>
        <p:spPr>
          <a:xfrm>
            <a:off x="1868492" y="94611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9" name="1"/>
          <p:cNvSpPr/>
          <p:nvPr/>
        </p:nvSpPr>
        <p:spPr>
          <a:xfrm>
            <a:off x="2396234" y="202152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0" name="1"/>
          <p:cNvSpPr/>
          <p:nvPr/>
        </p:nvSpPr>
        <p:spPr>
          <a:xfrm>
            <a:off x="2396234" y="202152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1" name="1"/>
          <p:cNvSpPr/>
          <p:nvPr/>
        </p:nvSpPr>
        <p:spPr>
          <a:xfrm>
            <a:off x="1894718" y="409345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2" name="1"/>
          <p:cNvSpPr/>
          <p:nvPr/>
        </p:nvSpPr>
        <p:spPr>
          <a:xfrm>
            <a:off x="1922147" y="411560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4" name="4b"/>
          <p:cNvSpPr/>
          <p:nvPr/>
        </p:nvSpPr>
        <p:spPr>
          <a:xfrm>
            <a:off x="1925204" y="418916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5" name="4b"/>
          <p:cNvSpPr/>
          <p:nvPr/>
        </p:nvSpPr>
        <p:spPr>
          <a:xfrm>
            <a:off x="3586875" y="372558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6" name="5_e"/>
          <p:cNvSpPr/>
          <p:nvPr/>
        </p:nvSpPr>
        <p:spPr>
          <a:xfrm>
            <a:off x="5124672" y="2087553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5_e"/>
          <p:cNvSpPr/>
          <p:nvPr/>
        </p:nvSpPr>
        <p:spPr>
          <a:xfrm>
            <a:off x="5122318" y="208674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4b"/>
          <p:cNvSpPr/>
          <p:nvPr/>
        </p:nvSpPr>
        <p:spPr>
          <a:xfrm>
            <a:off x="4489939" y="3436995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" name="4b"/>
          <p:cNvSpPr/>
          <p:nvPr/>
        </p:nvSpPr>
        <p:spPr>
          <a:xfrm>
            <a:off x="5450408" y="364648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4" name="3"/>
          <p:cNvSpPr/>
          <p:nvPr/>
        </p:nvSpPr>
        <p:spPr>
          <a:xfrm>
            <a:off x="5581757" y="1457325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5" name="3a"/>
          <p:cNvSpPr/>
          <p:nvPr/>
        </p:nvSpPr>
        <p:spPr>
          <a:xfrm>
            <a:off x="5581757" y="1457325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6" name="3b"/>
          <p:cNvSpPr/>
          <p:nvPr/>
        </p:nvSpPr>
        <p:spPr>
          <a:xfrm>
            <a:off x="5581757" y="1457325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8" name="3c"/>
          <p:cNvSpPr/>
          <p:nvPr/>
        </p:nvSpPr>
        <p:spPr>
          <a:xfrm>
            <a:off x="5581757" y="1461567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9" name="4b"/>
          <p:cNvSpPr/>
          <p:nvPr/>
        </p:nvSpPr>
        <p:spPr>
          <a:xfrm>
            <a:off x="3782468" y="1190652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0" name="4b"/>
          <p:cNvSpPr/>
          <p:nvPr/>
        </p:nvSpPr>
        <p:spPr>
          <a:xfrm>
            <a:off x="3837789" y="1317543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1" name="4b"/>
          <p:cNvSpPr/>
          <p:nvPr/>
        </p:nvSpPr>
        <p:spPr>
          <a:xfrm>
            <a:off x="3800866" y="143118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" name="4b"/>
          <p:cNvSpPr/>
          <p:nvPr/>
        </p:nvSpPr>
        <p:spPr>
          <a:xfrm>
            <a:off x="4786921" y="75432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3" name="4b"/>
          <p:cNvSpPr/>
          <p:nvPr/>
        </p:nvSpPr>
        <p:spPr>
          <a:xfrm>
            <a:off x="4698318" y="785627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4" name="4b"/>
          <p:cNvSpPr/>
          <p:nvPr/>
        </p:nvSpPr>
        <p:spPr>
          <a:xfrm>
            <a:off x="5562139" y="386286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5" name="4b"/>
          <p:cNvSpPr/>
          <p:nvPr/>
        </p:nvSpPr>
        <p:spPr>
          <a:xfrm>
            <a:off x="5580971" y="37997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6" name="4b"/>
          <p:cNvSpPr/>
          <p:nvPr/>
        </p:nvSpPr>
        <p:spPr>
          <a:xfrm>
            <a:off x="4491386" y="336503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" name="5b"/>
          <p:cNvSpPr/>
          <p:nvPr/>
        </p:nvSpPr>
        <p:spPr>
          <a:xfrm>
            <a:off x="6841671" y="335045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8" name="5b"/>
          <p:cNvSpPr/>
          <p:nvPr/>
        </p:nvSpPr>
        <p:spPr>
          <a:xfrm>
            <a:off x="6772381" y="268187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9" name="4b"/>
          <p:cNvSpPr/>
          <p:nvPr/>
        </p:nvSpPr>
        <p:spPr>
          <a:xfrm>
            <a:off x="4471476" y="3275346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0" name="4b"/>
          <p:cNvSpPr/>
          <p:nvPr/>
        </p:nvSpPr>
        <p:spPr>
          <a:xfrm>
            <a:off x="5570657" y="3731946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1" name="5b"/>
          <p:cNvSpPr/>
          <p:nvPr/>
        </p:nvSpPr>
        <p:spPr>
          <a:xfrm>
            <a:off x="5184488" y="200174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2" name="4b"/>
          <p:cNvSpPr/>
          <p:nvPr/>
        </p:nvSpPr>
        <p:spPr>
          <a:xfrm>
            <a:off x="5481153" y="148959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3" name="3b"/>
          <p:cNvSpPr/>
          <p:nvPr/>
        </p:nvSpPr>
        <p:spPr>
          <a:xfrm>
            <a:off x="5637305" y="128801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4" name="3b"/>
          <p:cNvSpPr/>
          <p:nvPr/>
        </p:nvSpPr>
        <p:spPr>
          <a:xfrm>
            <a:off x="5630073" y="135071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5" name="1"/>
          <p:cNvSpPr/>
          <p:nvPr/>
        </p:nvSpPr>
        <p:spPr>
          <a:xfrm>
            <a:off x="5679161" y="261232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6" name="1"/>
          <p:cNvSpPr/>
          <p:nvPr/>
        </p:nvSpPr>
        <p:spPr>
          <a:xfrm>
            <a:off x="5723326" y="2630361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7" name="5b"/>
          <p:cNvSpPr/>
          <p:nvPr/>
        </p:nvSpPr>
        <p:spPr>
          <a:xfrm>
            <a:off x="6833521" y="4219517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8" name="5b"/>
          <p:cNvSpPr/>
          <p:nvPr/>
        </p:nvSpPr>
        <p:spPr>
          <a:xfrm>
            <a:off x="6683247" y="4036266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9" name="4b"/>
          <p:cNvSpPr/>
          <p:nvPr/>
        </p:nvSpPr>
        <p:spPr>
          <a:xfrm>
            <a:off x="5710787" y="2885464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0" name="4b"/>
          <p:cNvSpPr/>
          <p:nvPr/>
        </p:nvSpPr>
        <p:spPr>
          <a:xfrm>
            <a:off x="4601795" y="2539370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1" name="4b"/>
          <p:cNvSpPr/>
          <p:nvPr/>
        </p:nvSpPr>
        <p:spPr>
          <a:xfrm>
            <a:off x="5540606" y="3710799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2" name="5b"/>
          <p:cNvSpPr/>
          <p:nvPr/>
        </p:nvSpPr>
        <p:spPr>
          <a:xfrm>
            <a:off x="5764521" y="2701068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1"/>
          <p:cNvSpPr/>
          <p:nvPr/>
        </p:nvSpPr>
        <p:spPr>
          <a:xfrm>
            <a:off x="6792555" y="1613966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4" name="1"/>
          <p:cNvSpPr/>
          <p:nvPr/>
        </p:nvSpPr>
        <p:spPr>
          <a:xfrm>
            <a:off x="6835044" y="1671757"/>
            <a:ext cx="83322" cy="833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443955" y="384939"/>
            <a:ext cx="548640" cy="548640"/>
            <a:chOff x="3161370" y="330376"/>
            <a:chExt cx="782498" cy="782498"/>
          </a:xfrm>
          <a:solidFill>
            <a:schemeClr val="accent3"/>
          </a:solidFill>
        </p:grpSpPr>
        <p:sp>
          <p:nvSpPr>
            <p:cNvPr id="162" name="Oval 161"/>
            <p:cNvSpPr/>
            <p:nvPr/>
          </p:nvSpPr>
          <p:spPr>
            <a:xfrm>
              <a:off x="3161370" y="330376"/>
              <a:ext cx="782498" cy="782498"/>
            </a:xfrm>
            <a:prstGeom prst="ellipse">
              <a:avLst/>
            </a:prstGeom>
            <a:grpFill/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3273552" y="443480"/>
              <a:ext cx="570858" cy="570858"/>
            </a:xfrm>
            <a:prstGeom prst="ellipse">
              <a:avLst/>
            </a:prstGeom>
            <a:solidFill>
              <a:srgbClr val="F59D26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480156" y="681011"/>
            <a:ext cx="548640" cy="548640"/>
            <a:chOff x="2327178" y="1002547"/>
            <a:chExt cx="782498" cy="782498"/>
          </a:xfrm>
        </p:grpSpPr>
        <p:sp>
          <p:nvSpPr>
            <p:cNvPr id="165" name="Oval 164"/>
            <p:cNvSpPr/>
            <p:nvPr/>
          </p:nvSpPr>
          <p:spPr>
            <a:xfrm>
              <a:off x="2327178" y="1002547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2447335" y="1106424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015950" y="1848025"/>
            <a:ext cx="548640" cy="548640"/>
            <a:chOff x="1457602" y="1423888"/>
            <a:chExt cx="782498" cy="782498"/>
          </a:xfrm>
        </p:grpSpPr>
        <p:sp>
          <p:nvSpPr>
            <p:cNvPr id="168" name="Oval 167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442439" y="1065758"/>
            <a:ext cx="548640" cy="548640"/>
            <a:chOff x="3223649" y="1425129"/>
            <a:chExt cx="782498" cy="782498"/>
          </a:xfrm>
        </p:grpSpPr>
        <p:sp>
          <p:nvSpPr>
            <p:cNvPr id="171" name="Oval 170"/>
            <p:cNvSpPr/>
            <p:nvPr/>
          </p:nvSpPr>
          <p:spPr>
            <a:xfrm>
              <a:off x="3223649" y="142512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3333372" y="1546689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45682" y="2106873"/>
            <a:ext cx="548640" cy="548640"/>
            <a:chOff x="1273940" y="2551305"/>
            <a:chExt cx="782498" cy="782498"/>
          </a:xfrm>
        </p:grpSpPr>
        <p:sp>
          <p:nvSpPr>
            <p:cNvPr id="174" name="Oval 173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3217635" y="3549023"/>
            <a:ext cx="548640" cy="548640"/>
            <a:chOff x="2653558" y="3205529"/>
            <a:chExt cx="782498" cy="782498"/>
          </a:xfrm>
        </p:grpSpPr>
        <p:sp>
          <p:nvSpPr>
            <p:cNvPr id="177" name="Oval 176"/>
            <p:cNvSpPr/>
            <p:nvPr/>
          </p:nvSpPr>
          <p:spPr>
            <a:xfrm>
              <a:off x="2653558" y="320552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2759378" y="331857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9921B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1934483" y="2841867"/>
            <a:ext cx="548640" cy="548640"/>
            <a:chOff x="3318451" y="3991683"/>
            <a:chExt cx="782498" cy="782498"/>
          </a:xfrm>
        </p:grpSpPr>
        <p:sp>
          <p:nvSpPr>
            <p:cNvPr id="180" name="Oval 179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48464" y="643431"/>
            <a:ext cx="548640" cy="548640"/>
            <a:chOff x="5247273" y="442820"/>
            <a:chExt cx="782498" cy="782498"/>
          </a:xfrm>
        </p:grpSpPr>
        <p:sp>
          <p:nvSpPr>
            <p:cNvPr id="183" name="Oval 182"/>
            <p:cNvSpPr/>
            <p:nvPr/>
          </p:nvSpPr>
          <p:spPr>
            <a:xfrm>
              <a:off x="5247273" y="442820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5367528" y="548640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E26"/>
                </a:gs>
                <a:gs pos="100000">
                  <a:srgbClr val="F59C25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7915955" y="448745"/>
            <a:ext cx="548640" cy="548640"/>
            <a:chOff x="6751573" y="664698"/>
            <a:chExt cx="782498" cy="782498"/>
          </a:xfrm>
        </p:grpSpPr>
        <p:sp>
          <p:nvSpPr>
            <p:cNvPr id="186" name="Oval 185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6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7915955" y="1207230"/>
            <a:ext cx="548640" cy="548640"/>
            <a:chOff x="6112100" y="1403134"/>
            <a:chExt cx="782498" cy="782498"/>
          </a:xfrm>
        </p:grpSpPr>
        <p:sp>
          <p:nvSpPr>
            <p:cNvPr id="189" name="Oval 188"/>
            <p:cNvSpPr/>
            <p:nvPr/>
          </p:nvSpPr>
          <p:spPr>
            <a:xfrm>
              <a:off x="6112100" y="140313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6217920" y="149961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49B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7915955" y="1965715"/>
            <a:ext cx="548640" cy="548640"/>
            <a:chOff x="6972723" y="1924148"/>
            <a:chExt cx="782498" cy="782498"/>
          </a:xfrm>
        </p:grpSpPr>
        <p:sp>
          <p:nvSpPr>
            <p:cNvPr id="192" name="Oval 191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397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6448464" y="1468872"/>
            <a:ext cx="548640" cy="548640"/>
            <a:chOff x="5169567" y="1936884"/>
            <a:chExt cx="782498" cy="782498"/>
          </a:xfrm>
        </p:grpSpPr>
        <p:sp>
          <p:nvSpPr>
            <p:cNvPr id="195" name="Oval 194"/>
            <p:cNvSpPr/>
            <p:nvPr/>
          </p:nvSpPr>
          <p:spPr>
            <a:xfrm>
              <a:off x="5169567" y="193688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5275387" y="2064771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2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7915955" y="2724200"/>
            <a:ext cx="548640" cy="548640"/>
            <a:chOff x="6130748" y="2679192"/>
            <a:chExt cx="782498" cy="782498"/>
          </a:xfrm>
        </p:grpSpPr>
        <p:sp>
          <p:nvSpPr>
            <p:cNvPr id="198" name="Oval 197"/>
            <p:cNvSpPr/>
            <p:nvPr/>
          </p:nvSpPr>
          <p:spPr>
            <a:xfrm>
              <a:off x="6130748" y="2679192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6236568" y="2786728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824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7915955" y="4241171"/>
            <a:ext cx="548640" cy="548640"/>
            <a:chOff x="6751573" y="3660524"/>
            <a:chExt cx="782498" cy="782498"/>
          </a:xfrm>
        </p:grpSpPr>
        <p:sp>
          <p:nvSpPr>
            <p:cNvPr id="201" name="Oval 200"/>
            <p:cNvSpPr/>
            <p:nvPr/>
          </p:nvSpPr>
          <p:spPr>
            <a:xfrm>
              <a:off x="6751573" y="366052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6839904" y="3766344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7915955" y="3482685"/>
            <a:ext cx="548640" cy="548640"/>
            <a:chOff x="5595520" y="3991683"/>
            <a:chExt cx="782498" cy="782498"/>
          </a:xfrm>
        </p:grpSpPr>
        <p:sp>
          <p:nvSpPr>
            <p:cNvPr id="204" name="Oval 203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3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226482" y="2218052"/>
            <a:ext cx="548640" cy="548640"/>
            <a:chOff x="3240864" y="2473009"/>
            <a:chExt cx="782498" cy="782498"/>
          </a:xfrm>
        </p:grpSpPr>
        <p:sp>
          <p:nvSpPr>
            <p:cNvPr id="207" name="Oval 206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48464" y="3945197"/>
            <a:ext cx="548640" cy="548640"/>
            <a:chOff x="3240864" y="2473009"/>
            <a:chExt cx="782498" cy="782498"/>
          </a:xfrm>
        </p:grpSpPr>
        <p:sp>
          <p:nvSpPr>
            <p:cNvPr id="210" name="Oval 209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185203" y="3549023"/>
            <a:ext cx="548640" cy="548640"/>
            <a:chOff x="3240864" y="2473009"/>
            <a:chExt cx="782498" cy="782498"/>
          </a:xfrm>
        </p:grpSpPr>
        <p:sp>
          <p:nvSpPr>
            <p:cNvPr id="213" name="Oval 212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377350" y="2503470"/>
            <a:ext cx="548640" cy="548640"/>
            <a:chOff x="3240864" y="2473009"/>
            <a:chExt cx="782498" cy="782498"/>
          </a:xfrm>
        </p:grpSpPr>
        <p:sp>
          <p:nvSpPr>
            <p:cNvPr id="216" name="Oval 215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3346685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246184" y="1095436"/>
            <a:ext cx="548640" cy="548640"/>
            <a:chOff x="3240864" y="2473009"/>
            <a:chExt cx="782498" cy="782498"/>
          </a:xfrm>
        </p:grpSpPr>
        <p:sp>
          <p:nvSpPr>
            <p:cNvPr id="219" name="Oval 218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109237" y="3132421"/>
            <a:ext cx="548640" cy="548640"/>
            <a:chOff x="3240864" y="2473009"/>
            <a:chExt cx="782498" cy="782498"/>
          </a:xfrm>
        </p:grpSpPr>
        <p:sp>
          <p:nvSpPr>
            <p:cNvPr id="222" name="Oval 221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48464" y="3119754"/>
            <a:ext cx="548640" cy="548640"/>
            <a:chOff x="3240864" y="2473009"/>
            <a:chExt cx="782498" cy="782498"/>
          </a:xfrm>
        </p:grpSpPr>
        <p:sp>
          <p:nvSpPr>
            <p:cNvPr id="225" name="Oval 224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solidFill>
                <a:schemeClr val="accent4"/>
              </a:solidFill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Oval 225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2968514" y="2218052"/>
            <a:ext cx="548640" cy="548640"/>
            <a:chOff x="2212240" y="2195185"/>
            <a:chExt cx="782498" cy="782498"/>
          </a:xfrm>
        </p:grpSpPr>
        <p:sp>
          <p:nvSpPr>
            <p:cNvPr id="228" name="Oval 227"/>
            <p:cNvSpPr/>
            <p:nvPr/>
          </p:nvSpPr>
          <p:spPr>
            <a:xfrm>
              <a:off x="2212240" y="219518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>
              <a:off x="2304873" y="232217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925"/>
                </a:gs>
                <a:gs pos="100000">
                  <a:srgbClr val="F49824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564403" y="3949274"/>
            <a:ext cx="548640" cy="548640"/>
            <a:chOff x="1612024" y="3422636"/>
            <a:chExt cx="782498" cy="782498"/>
          </a:xfrm>
        </p:grpSpPr>
        <p:sp>
          <p:nvSpPr>
            <p:cNvPr id="231" name="Oval 230"/>
            <p:cNvSpPr/>
            <p:nvPr/>
          </p:nvSpPr>
          <p:spPr>
            <a:xfrm>
              <a:off x="1612024" y="342263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1691649" y="353083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49322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6448464" y="2294313"/>
            <a:ext cx="548640" cy="548640"/>
            <a:chOff x="4980278" y="2860258"/>
            <a:chExt cx="782498" cy="782498"/>
          </a:xfrm>
        </p:grpSpPr>
        <p:sp>
          <p:nvSpPr>
            <p:cNvPr id="234" name="Oval 233"/>
            <p:cNvSpPr/>
            <p:nvPr/>
          </p:nvSpPr>
          <p:spPr>
            <a:xfrm>
              <a:off x="4980278" y="286025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5085190" y="2989409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39723"/>
                </a:gs>
                <a:gs pos="100000">
                  <a:srgbClr val="F395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802151" y="1716690"/>
            <a:ext cx="548640" cy="548640"/>
            <a:chOff x="3240864" y="2473009"/>
            <a:chExt cx="782498" cy="782498"/>
          </a:xfrm>
        </p:grpSpPr>
        <p:sp>
          <p:nvSpPr>
            <p:cNvPr id="237" name="Oval 236"/>
            <p:cNvSpPr/>
            <p:nvPr/>
          </p:nvSpPr>
          <p:spPr>
            <a:xfrm>
              <a:off x="3240864" y="2473009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Oval 237"/>
            <p:cNvSpPr/>
            <p:nvPr/>
          </p:nvSpPr>
          <p:spPr>
            <a:xfrm>
              <a:off x="3346684" y="2596896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723"/>
                </a:gs>
                <a:gs pos="100000">
                  <a:srgbClr val="F496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7" name="morphVideo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4" name="Oval 243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repeatCount="indefinite" accel="22000" decel="7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 L 0.09983 0.33487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5" y="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1 L 0.1217 0.1595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9" y="79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22000" decel="7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34 0.00031 L 0.12257 0.1620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80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4 0.00031 L 0.12048 0.1583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7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22000" decel="7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66 0.00124 L 0.11961 0.1567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777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21667" decel="78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1 L 0.08507 -0.09352 " pathEditMode="relative" rAng="0" ptsTypes="AA">
                                      <p:cBhvr>
                                        <p:cTn id="23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-469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21667" decel="7833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4 0.00031 L 0.08298 -0.09167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-45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21667" decel="78333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4 0.00031 L 0.08559 -0.09445 " pathEditMode="relative" rAng="0" ptsTypes="AA">
                                      <p:cBhvr>
                                        <p:cTn id="27" dur="6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3" y="-475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21333" decel="7866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10504 0.003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1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21333" decel="7866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10573 0.0037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21333" decel="7866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5 0.00031 L 0.10556 0.003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5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21667" decel="78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0934 0.04013 " pathEditMode="relative" rAng="0" ptsTypes="AA">
                                      <p:cBhvr>
                                        <p:cTn id="35" dur="6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19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21667" decel="7833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09253 0.03951 " pathEditMode="relative" rAng="0" ptsTypes="AA">
                                      <p:cBhvr>
                                        <p:cTn id="37" dur="6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21667" decel="78333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09549 0.04013 " pathEditMode="relative" rAng="0" ptsTypes="AA">
                                      <p:cBhvr>
                                        <p:cTn id="39" dur="6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19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accel="21333" decel="78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1 L -0.01216 0.11605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577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ccel="22000" decel="7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03785 -0.06605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333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repeatCount="indefinite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03785 -0.06605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333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indefinite" accel="21538" decel="7846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03298 -0.06821 " pathEditMode="relative" rAng="0" ptsTypes="AA">
                                      <p:cBhvr>
                                        <p:cTn id="47" dur="6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-342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21538" decel="7846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03385 -0.07037 " pathEditMode="relative" rAng="0" ptsTypes="AA">
                                      <p:cBhvr>
                                        <p:cTn id="49" dur="6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354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ccel="21667" decel="78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07517 0.05525 " pathEditMode="relative" rAng="0" ptsTypes="AA">
                                      <p:cBhvr>
                                        <p:cTn id="51" dur="6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274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repeatCount="indefinite" accel="21667" decel="7833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07517 0.0534 " pathEditMode="relative" rAng="0" ptsTypes="AA">
                                      <p:cBhvr>
                                        <p:cTn id="53" dur="6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26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21667" decel="78333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07413 0.0534 " pathEditMode="relative" rAng="0" ptsTypes="AA">
                                      <p:cBhvr>
                                        <p:cTn id="55" dur="6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26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repeatCount="indefinite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12795 -0.05525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2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22000" decel="7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12656 -0.0552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277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22000" decel="7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12604 -0.05463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274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22000" decel="78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5 0.00031 L 0.12604 -0.0558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28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22000" decel="78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035 0.00031 L 0.12604 -0.05587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280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repeatCount="indefinite" accel="22000" decel="7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5 0.00031 L 0.12604 -0.0558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280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indefinite" accel="22000" decel="72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0.00035 0.00031 L 0.08524 -0.22562 " pathEditMode="relative" rAng="0" ptsTypes="AA">
                                      <p:cBhvr>
                                        <p:cTn id="69" dur="1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-1129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indefinite" accel="22000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5 0.00031 L 0.08524 -0.22562 " pathEditMode="relative" rAng="0" ptsTypes="AA">
                                      <p:cBhvr>
                                        <p:cTn id="71" dur="1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-1129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indefinite" accel="21667" decel="78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08455 -0.02932 " pathEditMode="relative" rAng="0" ptsTypes="AA">
                                      <p:cBhvr>
                                        <p:cTn id="73" dur="6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148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indefinite" accel="21667" decel="7833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08351 -0.02932 " pathEditMode="relative" rAng="0" ptsTypes="AA">
                                      <p:cBhvr>
                                        <p:cTn id="75" dur="6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-14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accel="21667" decel="78333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08455 -0.02932 " pathEditMode="relative" rAng="0" ptsTypes="AA">
                                      <p:cBhvr>
                                        <p:cTn id="77" dur="6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148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repeatCount="indefinite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 L 0.12917 -0.06821 " pathEditMode="relative" rAng="0" ptsTypes="AA">
                                      <p:cBhvr>
                                        <p:cTn id="79" dur="1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-342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repeatCount="indefinite" accel="22000" decel="7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 L 0.12812 -0.06821 " pathEditMode="relative" rAng="0" ptsTypes="AA">
                                      <p:cBhvr>
                                        <p:cTn id="81" dur="1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-342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repeatCount="indefinite" accel="22000" decel="78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035 0.0003 L 0.12917 -0.06821 " pathEditMode="relative" rAng="0" ptsTypes="AA">
                                      <p:cBhvr>
                                        <p:cTn id="83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-342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repeatCount="indefinite" accel="22000" decel="78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0035 0.0003 L 0.12812 -0.06821 " pathEditMode="relative" rAng="0" ptsTypes="AA">
                                      <p:cBhvr>
                                        <p:cTn id="85" dur="1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-342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accel="22000" decel="72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0.00035 0.0003 L 0.18559 0.0645 " pathEditMode="relative" rAng="0" ptsTypes="AA">
                                      <p:cBhvr>
                                        <p:cTn id="87" dur="1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32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repeatCount="indefinite" accel="22000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5 0.0003 L 0.18195 0.06234 " pathEditMode="relative" rAng="0" ptsTypes="AA">
                                      <p:cBhvr>
                                        <p:cTn id="89" dur="1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0" y="308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repeatCount="indefinite" accel="22143" decel="7785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5 0.0003 L 0.13282 -0.10957 " pathEditMode="relative" rAng="0" ptsTypes="AA">
                                      <p:cBhvr>
                                        <p:cTn id="91" dur="14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5494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repeatCount="indefinite" accel="22143" decel="7785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5 0.0003 L 0.13282 -0.10957 " pathEditMode="relative" rAng="0" ptsTypes="AA">
                                      <p:cBhvr>
                                        <p:cTn id="93" dur="14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549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repeatCount="indefinite" accel="22000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4 0.00031 L 0.12986 -0.3 " pathEditMode="relative" rAng="0" ptsTypes="AA">
                                      <p:cBhvr>
                                        <p:cTn id="95" dur="1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-1503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ccel="21778" decel="7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78 0.00031 L 0.26389 -0.29568 " pathEditMode="relative" rAng="0" ptsTypes="AA">
                                      <p:cBhvr>
                                        <p:cTn id="97" dur="2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-14815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repeatCount="indefinite" accel="21000" decel="79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5 0.00031 L 0.15105 -0.0691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48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repeatCount="indefinite" accel="21333" decel="78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06667 -0.05216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26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repeatCount="indefinite" accel="22000" decel="78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35 0.00031 L 0.07013 0.12314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503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repeatCount="indefinite" accel="22000" decel="78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4 0.00031 L 0.07014 0.12315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614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ccel="21250" decel="7875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4 0.00031 L 0.08628 0.05587 " pathEditMode="relative" rAng="0" ptsTypes="AA">
                                      <p:cBhvr>
                                        <p:cTn id="107" dur="8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2778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repeatCount="indefinite" accel="22000" decel="7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 L 0.01389 -0.14445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7253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repeatCount="indefinite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10504 0.19444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969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repeatCount="indefinite" accel="22000" decel="7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1 L 0.10695 0.19444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0" y="969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repeatCount="indefinite" accel="22000" decel="7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1066 0.19568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975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ccel="22000" decel="78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5 0.00031 L 0.1066 0.1956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975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repeatCount="indefinite" accel="21667" decel="78333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35 0.0003 L 0.0868 -0.0855 " pathEditMode="relative" rAng="0" ptsTypes="AA">
                                      <p:cBhvr>
                                        <p:cTn id="119" dur="6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429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repeatCount="indefinite" accel="21875" decel="7812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1 L 0.16371 0.00308 " pathEditMode="relative" rAng="0" ptsTypes="AA">
                                      <p:cBhvr>
                                        <p:cTn id="121" dur="16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12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repeatCount="indefinite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0031 L 0.12083 0.08457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4" y="419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repeatCount="indefinite" accel="21667" decel="7833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5 0.00031 L 0.0632 0.09105 " pathEditMode="relative" rAng="0" ptsTypes="AA">
                                      <p:cBhvr>
                                        <p:cTn id="125" dur="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453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repeatCount="indefinite" accel="22000" decel="78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035 0.00031 L 0.02969 0.2034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10154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repeatCount="indefinite" accel="21333" decel="78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1 L 0.10659 0.05988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296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repeatCount="indefinite" accel="21500" decel="785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35 0.00031 L 0.2625 -0.0086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-463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repeatCount="indefinite" accel="21250" decel="7875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5 0.0003 L 0.22604 0.00154 " pathEditMode="relative" rAng="0" ptsTypes="AA">
                                      <p:cBhvr>
                                        <p:cTn id="133" dur="8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62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repeatCount="indefinite" accel="22000" decel="78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035 0.00031 L 0.12587 -0.0784 " pathEditMode="relative" rAng="0" ptsTypes="AA">
                                      <p:cBhvr>
                                        <p:cTn id="135" dur="1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7" y="-395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repeatCount="indefinite" accel="21667" decel="78333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35 0.00031 L 0.13767 0.19568 " pathEditMode="relative" rAng="0" ptsTypes="AA">
                                      <p:cBhvr>
                                        <p:cTn id="137" dur="12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9753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repeatCount="indefinite" accel="21250" decel="7875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4 0.00031 L 0.10902 -0.09876 " pathEditMode="relative" rAng="0" ptsTypes="AA">
                                      <p:cBhvr>
                                        <p:cTn id="139" dur="8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-4969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repeatCount="indefinite" accel="22000" decel="7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4 0.00031 L 0.10538 -0.06883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3457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repeatCount="indefinite" accel="21250" decel="7875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5 0.00031 L 0.15035 0.09692 " pathEditMode="relative" rAng="0" ptsTypes="AA">
                                      <p:cBhvr>
                                        <p:cTn id="143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815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repeatCount="indefinite" accel="22000" decel="78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035 0.00031 L 0.01389 0.2179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086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repeatCount="indefinite" accel="22000" decel="78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34 0.00031 L 0.09774 -0.0716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-3611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repeatCount="indefinite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0031 L 0.09966 0.06142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5" y="3056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repeatCount="indefinite" accel="22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1 L 0.10399 -0.30895 " pathEditMode="relative" rAng="0" ptsTypes="AA">
                                      <p:cBhvr>
                                        <p:cTn id="151" dur="1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5463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repeatCount="indefinite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0031 L 0.0941 -0.15154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7593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repeatCount="indefinite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003 L 0.12969 0.04537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2253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repeatCount="indefinite" accel="22000" decel="7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4 0.00031 L 0.00416 -0.09938 " pathEditMode="relative" rAng="0" ptsTypes="AA">
                                      <p:cBhvr>
                                        <p:cTn id="157" dur="1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500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repeatCount="indefinite" accel="21500" decel="78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3 L 0.09549 0.225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1123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repeatCount="indefinite" accel="21500" decel="785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35 0.00031 L 0.21389 0.30155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15062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repeatCount="indefinite" accel="22000" decel="7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34 0.00031 L 0.11198 -0.209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0494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repeatCount="indefinite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4 0.00031 L 0.24566 -0.25246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7" y="-12654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repeatCount="indefinite" accel="22000" decel="7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4 0.00031 L 0.13402 -0.1929 " pathEditMode="relative" rAng="0" ptsTypes="AA">
                                      <p:cBhvr>
                                        <p:cTn id="167" dur="1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-966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42" presetClass="path" presetSubtype="0" repeatCount="indefinite" accel="21600" decel="784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0031 L 0.12934 -0.04969 " pathEditMode="relative" rAng="0" ptsTypes="AA">
                                      <p:cBhvr>
                                        <p:cTn id="169" dur="1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2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240" grpId="0" animBg="1"/>
      <p:bldP spid="134" grpId="0" animBg="1"/>
      <p:bldP spid="136" grpId="0" animBg="1"/>
      <p:bldP spid="140" grpId="0" animBg="1"/>
      <p:bldP spid="142" grpId="0" animBg="1"/>
      <p:bldP spid="144" grpId="0" animBg="1"/>
      <p:bldP spid="150" grpId="0" animBg="1"/>
      <p:bldP spid="152" grpId="0" animBg="1"/>
      <p:bldP spid="241" grpId="0" animBg="1"/>
      <p:bldP spid="242" grpId="0" animBg="1"/>
      <p:bldP spid="243" grpId="0" animBg="1"/>
      <p:bldP spid="249" grpId="0" animBg="1"/>
      <p:bldP spid="250" grpId="0" animBg="1"/>
      <p:bldP spid="251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4" grpId="0" animBg="1"/>
      <p:bldP spid="295" grpId="0" animBg="1"/>
      <p:bldP spid="296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2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698" y="2292562"/>
            <a:ext cx="2741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Five Years Ago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Functions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48163" y="2821224"/>
            <a:ext cx="1003710" cy="1003710"/>
            <a:chOff x="7748163" y="2821224"/>
            <a:chExt cx="1003710" cy="1003710"/>
          </a:xfrm>
        </p:grpSpPr>
        <p:grpSp>
          <p:nvGrpSpPr>
            <p:cNvPr id="5" name="Group 4"/>
            <p:cNvGrpSpPr/>
            <p:nvPr/>
          </p:nvGrpSpPr>
          <p:grpSpPr>
            <a:xfrm>
              <a:off x="7748163" y="2821224"/>
              <a:ext cx="1003710" cy="1003710"/>
              <a:chOff x="6972723" y="1924148"/>
              <a:chExt cx="782498" cy="782498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972723" y="192414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086600" y="2029968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492" y="3072875"/>
              <a:ext cx="435053" cy="52206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55166" y="1108084"/>
            <a:ext cx="1003710" cy="1003710"/>
            <a:chOff x="3155166" y="1108084"/>
            <a:chExt cx="1003710" cy="1003710"/>
          </a:xfrm>
        </p:grpSpPr>
        <p:grpSp>
          <p:nvGrpSpPr>
            <p:cNvPr id="19" name="Group 18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102" name="TextBox 101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3" name="Group 2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05" name="TextBox 104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" name="Group 1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110" name="Group 109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36929" y="128790"/>
            <a:ext cx="1003710" cy="1003710"/>
            <a:chOff x="6236929" y="128790"/>
            <a:chExt cx="1003710" cy="1003710"/>
          </a:xfrm>
        </p:grpSpPr>
        <p:grpSp>
          <p:nvGrpSpPr>
            <p:cNvPr id="6" name="Group 5"/>
            <p:cNvGrpSpPr/>
            <p:nvPr/>
          </p:nvGrpSpPr>
          <p:grpSpPr>
            <a:xfrm>
              <a:off x="6236929" y="128790"/>
              <a:ext cx="1003710" cy="1003710"/>
              <a:chOff x="6751573" y="664698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584" y="361451"/>
              <a:ext cx="448932" cy="538718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Title 8"/>
          <p:cNvSpPr txBox="1">
            <a:spLocks/>
          </p:cNvSpPr>
          <p:nvPr/>
        </p:nvSpPr>
        <p:spPr>
          <a:xfrm>
            <a:off x="241418" y="2743418"/>
            <a:ext cx="290910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Standard building brick services provide standardized platform capabilities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0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91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 0.00494 L 0 0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2" grpId="0"/>
      <p:bldP spid="2" grpId="1"/>
      <p:bldP spid="91" grpId="0"/>
      <p:bldP spid="91" grpId="1"/>
      <p:bldP spid="99" grpId="0"/>
      <p:bldP spid="99" grpId="1"/>
      <p:bldP spid="102" grpId="0"/>
      <p:bldP spid="102" grpId="1"/>
      <p:bldP spid="105" grpId="0"/>
      <p:bldP spid="105" grpId="1"/>
      <p:bldP spid="108" grpId="0"/>
      <p:bldP spid="108" grpId="1"/>
      <p:bldP spid="117" grpId="0"/>
      <p:bldP spid="117" grpId="1"/>
      <p:bldP spid="121" grpId="0"/>
      <p:bldP spid="121" grpId="1"/>
      <p:bldP spid="122" grpId="0"/>
      <p:bldP spid="12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3" name="Group 2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05" name="TextBox 104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" name="Group 1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55166" y="1108084"/>
            <a:ext cx="1003710" cy="1003710"/>
            <a:chOff x="3155166" y="1108084"/>
            <a:chExt cx="1003710" cy="1003710"/>
          </a:xfrm>
        </p:grpSpPr>
        <p:grpSp>
          <p:nvGrpSpPr>
            <p:cNvPr id="19" name="Group 18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102" name="TextBox 101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36929" y="128790"/>
            <a:ext cx="1003710" cy="1003710"/>
            <a:chOff x="6236929" y="128790"/>
            <a:chExt cx="1003710" cy="1003710"/>
          </a:xfrm>
        </p:grpSpPr>
        <p:grpSp>
          <p:nvGrpSpPr>
            <p:cNvPr id="6" name="Group 5"/>
            <p:cNvGrpSpPr/>
            <p:nvPr/>
          </p:nvGrpSpPr>
          <p:grpSpPr>
            <a:xfrm>
              <a:off x="6236929" y="128790"/>
              <a:ext cx="1003710" cy="1003710"/>
              <a:chOff x="6751573" y="664698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584" y="361451"/>
              <a:ext cx="448932" cy="538718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48163" y="2821224"/>
            <a:ext cx="1003710" cy="1003710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2" y="3072875"/>
            <a:ext cx="435053" cy="522063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110" name="Group 109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2" name="arrow_5"/>
          <p:cNvCxnSpPr>
            <a:cxnSpLocks/>
          </p:cNvCxnSpPr>
          <p:nvPr/>
        </p:nvCxnSpPr>
        <p:spPr>
          <a:xfrm flipV="1">
            <a:off x="4038961" y="1183087"/>
            <a:ext cx="746922" cy="3076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arrow_5"/>
          <p:cNvCxnSpPr>
            <a:cxnSpLocks/>
          </p:cNvCxnSpPr>
          <p:nvPr/>
        </p:nvCxnSpPr>
        <p:spPr>
          <a:xfrm>
            <a:off x="4026492" y="1820480"/>
            <a:ext cx="562843" cy="41568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arrow_5"/>
          <p:cNvCxnSpPr>
            <a:cxnSpLocks/>
          </p:cNvCxnSpPr>
          <p:nvPr/>
        </p:nvCxnSpPr>
        <p:spPr>
          <a:xfrm>
            <a:off x="5210295" y="2594458"/>
            <a:ext cx="601129" cy="21374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arrow_5"/>
          <p:cNvCxnSpPr>
            <a:cxnSpLocks/>
          </p:cNvCxnSpPr>
          <p:nvPr/>
        </p:nvCxnSpPr>
        <p:spPr>
          <a:xfrm flipH="1">
            <a:off x="4329316" y="2747534"/>
            <a:ext cx="381362" cy="60671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arrow_5"/>
          <p:cNvCxnSpPr>
            <a:cxnSpLocks/>
          </p:cNvCxnSpPr>
          <p:nvPr/>
        </p:nvCxnSpPr>
        <p:spPr>
          <a:xfrm>
            <a:off x="5399727" y="1226422"/>
            <a:ext cx="541706" cy="34669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arrow_5"/>
          <p:cNvCxnSpPr>
            <a:cxnSpLocks/>
          </p:cNvCxnSpPr>
          <p:nvPr/>
        </p:nvCxnSpPr>
        <p:spPr>
          <a:xfrm flipV="1">
            <a:off x="5399727" y="702051"/>
            <a:ext cx="931735" cy="2499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arrow_5"/>
          <p:cNvCxnSpPr>
            <a:cxnSpLocks/>
          </p:cNvCxnSpPr>
          <p:nvPr/>
        </p:nvCxnSpPr>
        <p:spPr>
          <a:xfrm>
            <a:off x="6236929" y="3258850"/>
            <a:ext cx="90199" cy="52442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arrow_5"/>
          <p:cNvCxnSpPr>
            <a:cxnSpLocks/>
          </p:cNvCxnSpPr>
          <p:nvPr/>
        </p:nvCxnSpPr>
        <p:spPr>
          <a:xfrm>
            <a:off x="6461471" y="3042222"/>
            <a:ext cx="1373767" cy="2470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arrow_5"/>
          <p:cNvCxnSpPr>
            <a:cxnSpLocks/>
          </p:cNvCxnSpPr>
          <p:nvPr/>
        </p:nvCxnSpPr>
        <p:spPr>
          <a:xfrm flipH="1">
            <a:off x="6153782" y="2111155"/>
            <a:ext cx="36199" cy="49336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arrow_5"/>
          <p:cNvCxnSpPr>
            <a:cxnSpLocks/>
          </p:cNvCxnSpPr>
          <p:nvPr/>
        </p:nvCxnSpPr>
        <p:spPr>
          <a:xfrm flipV="1">
            <a:off x="6292459" y="953403"/>
            <a:ext cx="169012" cy="5113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arrow_5"/>
          <p:cNvCxnSpPr>
            <a:cxnSpLocks/>
          </p:cNvCxnSpPr>
          <p:nvPr/>
        </p:nvCxnSpPr>
        <p:spPr>
          <a:xfrm flipV="1">
            <a:off x="6530809" y="1703125"/>
            <a:ext cx="1083413" cy="5200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arrow_5"/>
          <p:cNvCxnSpPr>
            <a:cxnSpLocks/>
          </p:cNvCxnSpPr>
          <p:nvPr/>
        </p:nvCxnSpPr>
        <p:spPr>
          <a:xfrm>
            <a:off x="6423914" y="2003591"/>
            <a:ext cx="1454660" cy="1133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arrow_5"/>
          <p:cNvCxnSpPr>
            <a:cxnSpLocks/>
          </p:cNvCxnSpPr>
          <p:nvPr/>
        </p:nvCxnSpPr>
        <p:spPr>
          <a:xfrm flipV="1">
            <a:off x="6431136" y="1915473"/>
            <a:ext cx="1261091" cy="84072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807887" y="1388980"/>
            <a:ext cx="782498" cy="782498"/>
            <a:chOff x="1457602" y="1423888"/>
            <a:chExt cx="782498" cy="782498"/>
          </a:xfrm>
        </p:grpSpPr>
        <p:sp>
          <p:nvSpPr>
            <p:cNvPr id="61" name="Oval 60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28135" y="2067125"/>
            <a:ext cx="782498" cy="782498"/>
            <a:chOff x="1612024" y="3422636"/>
            <a:chExt cx="782498" cy="782498"/>
          </a:xfrm>
        </p:grpSpPr>
        <p:sp>
          <p:nvSpPr>
            <p:cNvPr id="68" name="Oval 67"/>
            <p:cNvSpPr/>
            <p:nvPr/>
          </p:nvSpPr>
          <p:spPr>
            <a:xfrm>
              <a:off x="1612024" y="342263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91649" y="353083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49322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67452" y="2538029"/>
            <a:ext cx="782498" cy="782498"/>
            <a:chOff x="6751573" y="3660524"/>
            <a:chExt cx="782498" cy="782498"/>
          </a:xfrm>
        </p:grpSpPr>
        <p:sp>
          <p:nvSpPr>
            <p:cNvPr id="73" name="Oval 72"/>
            <p:cNvSpPr/>
            <p:nvPr/>
          </p:nvSpPr>
          <p:spPr>
            <a:xfrm>
              <a:off x="6751573" y="366052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839904" y="3766344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Functions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4716621" y="685695"/>
            <a:ext cx="782498" cy="782498"/>
            <a:chOff x="1457602" y="1423888"/>
            <a:chExt cx="782498" cy="782498"/>
          </a:xfrm>
        </p:grpSpPr>
        <p:sp>
          <p:nvSpPr>
            <p:cNvPr id="94" name="Oval 93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566822" y="1437223"/>
            <a:ext cx="2205475" cy="699679"/>
          </a:xfrm>
          <a:prstGeom prst="rect">
            <a:avLst/>
          </a:prstGeom>
          <a:noFill/>
          <a:effectLst>
            <a:glow rad="1905000">
              <a:schemeClr val="accent4"/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  <a:t>Business Logic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  <a:t>Glue between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77800">
                    <a:srgbClr val="F69926">
                      <a:alpha val="44000"/>
                    </a:srgbClr>
                  </a:glow>
                </a:effectLst>
                <a:uLnTx/>
                <a:uFillTx/>
                <a:latin typeface="Arial"/>
                <a:ea typeface="+mn-ea"/>
                <a:cs typeface="+mn-cs"/>
              </a:rPr>
              <a:t>the bricks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4932214" y="902247"/>
            <a:ext cx="347088" cy="354086"/>
            <a:chOff x="1473475" y="3292069"/>
            <a:chExt cx="1870076" cy="1907786"/>
          </a:xfrm>
        </p:grpSpPr>
        <p:grpSp>
          <p:nvGrpSpPr>
            <p:cNvPr id="128" name="Group 127"/>
            <p:cNvGrpSpPr/>
            <p:nvPr/>
          </p:nvGrpSpPr>
          <p:grpSpPr>
            <a:xfrm>
              <a:off x="1473475" y="3292069"/>
              <a:ext cx="861550" cy="1907786"/>
              <a:chOff x="-5718176" y="3146425"/>
              <a:chExt cx="1414463" cy="3132137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>
                <a:off x="-5575301" y="3306763"/>
                <a:ext cx="933450" cy="890587"/>
              </a:xfrm>
              <a:custGeom>
                <a:avLst/>
                <a:gdLst>
                  <a:gd name="T0" fmla="*/ 105 w 105"/>
                  <a:gd name="T1" fmla="*/ 37 h 100"/>
                  <a:gd name="T2" fmla="*/ 53 w 105"/>
                  <a:gd name="T3" fmla="*/ 6 h 100"/>
                  <a:gd name="T4" fmla="*/ 21 w 105"/>
                  <a:gd name="T5" fmla="*/ 55 h 100"/>
                  <a:gd name="T6" fmla="*/ 20 w 105"/>
                  <a:gd name="T7" fmla="*/ 55 h 100"/>
                  <a:gd name="T8" fmla="*/ 0 w 105"/>
                  <a:gd name="T9" fmla="*/ 87 h 100"/>
                  <a:gd name="T10" fmla="*/ 1 w 105"/>
                  <a:gd name="T11" fmla="*/ 96 h 100"/>
                  <a:gd name="T12" fmla="*/ 3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105" y="37"/>
                    </a:moveTo>
                    <a:cubicBezTo>
                      <a:pt x="99" y="14"/>
                      <a:pt x="76" y="0"/>
                      <a:pt x="53" y="6"/>
                    </a:cubicBezTo>
                    <a:cubicBezTo>
                      <a:pt x="31" y="11"/>
                      <a:pt x="17" y="33"/>
                      <a:pt x="2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8" y="61"/>
                      <a:pt x="0" y="73"/>
                      <a:pt x="0" y="87"/>
                    </a:cubicBezTo>
                    <a:cubicBezTo>
                      <a:pt x="0" y="90"/>
                      <a:pt x="1" y="93"/>
                      <a:pt x="1" y="96"/>
                    </a:cubicBezTo>
                    <a:cubicBezTo>
                      <a:pt x="1" y="96"/>
                      <a:pt x="2" y="98"/>
                      <a:pt x="3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6"/>
              <p:cNvSpPr>
                <a:spLocks/>
              </p:cNvSpPr>
              <p:nvPr/>
            </p:nvSpPr>
            <p:spPr bwMode="auto">
              <a:xfrm>
                <a:off x="-4703763" y="4170363"/>
                <a:ext cx="169863" cy="346075"/>
              </a:xfrm>
              <a:custGeom>
                <a:avLst/>
                <a:gdLst>
                  <a:gd name="T0" fmla="*/ 0 w 19"/>
                  <a:gd name="T1" fmla="*/ 0 h 39"/>
                  <a:gd name="T2" fmla="*/ 19 w 19"/>
                  <a:gd name="T3" fmla="*/ 19 h 39"/>
                  <a:gd name="T4" fmla="*/ 0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0" y="0"/>
                    </a:moveTo>
                    <a:cubicBezTo>
                      <a:pt x="11" y="0"/>
                      <a:pt x="19" y="9"/>
                      <a:pt x="19" y="19"/>
                    </a:cubicBezTo>
                    <a:cubicBezTo>
                      <a:pt x="19" y="30"/>
                      <a:pt x="11" y="39"/>
                      <a:pt x="0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-4997451" y="3617913"/>
                <a:ext cx="231775" cy="231775"/>
              </a:xfrm>
              <a:custGeom>
                <a:avLst/>
                <a:gdLst>
                  <a:gd name="T0" fmla="*/ 26 w 26"/>
                  <a:gd name="T1" fmla="*/ 26 h 26"/>
                  <a:gd name="T2" fmla="*/ 0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26" y="26"/>
                    </a:moveTo>
                    <a:cubicBezTo>
                      <a:pt x="12" y="26"/>
                      <a:pt x="0" y="15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Line 8"/>
              <p:cNvSpPr>
                <a:spLocks noChangeShapeType="1"/>
              </p:cNvSpPr>
              <p:nvPr/>
            </p:nvSpPr>
            <p:spPr bwMode="auto">
              <a:xfrm flipH="1">
                <a:off x="-4578351" y="3849688"/>
                <a:ext cx="27463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-5326063" y="4454525"/>
                <a:ext cx="1022350" cy="303212"/>
              </a:xfrm>
              <a:custGeom>
                <a:avLst/>
                <a:gdLst>
                  <a:gd name="T0" fmla="*/ 0 w 115"/>
                  <a:gd name="T1" fmla="*/ 0 h 34"/>
                  <a:gd name="T2" fmla="*/ 33 w 115"/>
                  <a:gd name="T3" fmla="*/ 34 h 34"/>
                  <a:gd name="T4" fmla="*/ 115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0" y="0"/>
                    </a:moveTo>
                    <a:cubicBezTo>
                      <a:pt x="0" y="18"/>
                      <a:pt x="15" y="34"/>
                      <a:pt x="33" y="34"/>
                    </a:cubicBezTo>
                    <a:cubicBezTo>
                      <a:pt x="115" y="34"/>
                      <a:pt x="115" y="34"/>
                      <a:pt x="115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-5326063" y="5005388"/>
                <a:ext cx="257175" cy="258762"/>
              </a:xfrm>
              <a:custGeom>
                <a:avLst/>
                <a:gdLst>
                  <a:gd name="T0" fmla="*/ 0 w 29"/>
                  <a:gd name="T1" fmla="*/ 29 h 29"/>
                  <a:gd name="T2" fmla="*/ 29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Line 11"/>
              <p:cNvSpPr>
                <a:spLocks noChangeShapeType="1"/>
              </p:cNvSpPr>
              <p:nvPr/>
            </p:nvSpPr>
            <p:spPr bwMode="auto">
              <a:xfrm flipH="1">
                <a:off x="-4935538" y="5005388"/>
                <a:ext cx="44608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-5076826" y="5326063"/>
                <a:ext cx="773113" cy="204787"/>
              </a:xfrm>
              <a:custGeom>
                <a:avLst/>
                <a:gdLst>
                  <a:gd name="T0" fmla="*/ 0 w 87"/>
                  <a:gd name="T1" fmla="*/ 23 h 23"/>
                  <a:gd name="T2" fmla="*/ 24 w 87"/>
                  <a:gd name="T3" fmla="*/ 0 h 23"/>
                  <a:gd name="T4" fmla="*/ 87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0" y="23"/>
                    </a:moveTo>
                    <a:cubicBezTo>
                      <a:pt x="0" y="10"/>
                      <a:pt x="11" y="0"/>
                      <a:pt x="24" y="0"/>
                    </a:cubicBezTo>
                    <a:cubicBezTo>
                      <a:pt x="87" y="0"/>
                      <a:pt x="87" y="0"/>
                      <a:pt x="87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-4899026" y="3146425"/>
                <a:ext cx="595313" cy="3132137"/>
              </a:xfrm>
              <a:custGeom>
                <a:avLst/>
                <a:gdLst>
                  <a:gd name="T0" fmla="*/ 2 w 67"/>
                  <a:gd name="T1" fmla="*/ 25 h 352"/>
                  <a:gd name="T2" fmla="*/ 34 w 67"/>
                  <a:gd name="T3" fmla="*/ 0 h 352"/>
                  <a:gd name="T4" fmla="*/ 67 w 67"/>
                  <a:gd name="T5" fmla="*/ 34 h 352"/>
                  <a:gd name="T6" fmla="*/ 67 w 67"/>
                  <a:gd name="T7" fmla="*/ 318 h 352"/>
                  <a:gd name="T8" fmla="*/ 34 w 67"/>
                  <a:gd name="T9" fmla="*/ 352 h 352"/>
                  <a:gd name="T10" fmla="*/ 0 w 67"/>
                  <a:gd name="T11" fmla="*/ 321 h 352"/>
                  <a:gd name="T12" fmla="*/ 0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2" y="25"/>
                    </a:moveTo>
                    <a:cubicBezTo>
                      <a:pt x="6" y="11"/>
                      <a:pt x="18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cubicBezTo>
                      <a:pt x="67" y="318"/>
                      <a:pt x="67" y="318"/>
                      <a:pt x="67" y="318"/>
                    </a:cubicBezTo>
                    <a:cubicBezTo>
                      <a:pt x="67" y="337"/>
                      <a:pt x="52" y="352"/>
                      <a:pt x="34" y="352"/>
                    </a:cubicBezTo>
                    <a:cubicBezTo>
                      <a:pt x="16" y="352"/>
                      <a:pt x="2" y="338"/>
                      <a:pt x="0" y="321"/>
                    </a:cubicBezTo>
                    <a:cubicBezTo>
                      <a:pt x="0" y="321"/>
                      <a:pt x="0" y="321"/>
                      <a:pt x="0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-5718176" y="4108450"/>
                <a:ext cx="1049338" cy="1911350"/>
              </a:xfrm>
              <a:custGeom>
                <a:avLst/>
                <a:gdLst>
                  <a:gd name="T0" fmla="*/ 118 w 118"/>
                  <a:gd name="T1" fmla="*/ 176 h 215"/>
                  <a:gd name="T2" fmla="*/ 79 w 118"/>
                  <a:gd name="T3" fmla="*/ 215 h 215"/>
                  <a:gd name="T4" fmla="*/ 41 w 118"/>
                  <a:gd name="T5" fmla="*/ 184 h 215"/>
                  <a:gd name="T6" fmla="*/ 41 w 118"/>
                  <a:gd name="T7" fmla="*/ 184 h 215"/>
                  <a:gd name="T8" fmla="*/ 12 w 118"/>
                  <a:gd name="T9" fmla="*/ 146 h 215"/>
                  <a:gd name="T10" fmla="*/ 19 w 118"/>
                  <a:gd name="T11" fmla="*/ 124 h 215"/>
                  <a:gd name="T12" fmla="*/ 19 w 118"/>
                  <a:gd name="T13" fmla="*/ 123 h 215"/>
                  <a:gd name="T14" fmla="*/ 0 w 118"/>
                  <a:gd name="T15" fmla="*/ 91 h 215"/>
                  <a:gd name="T16" fmla="*/ 11 w 118"/>
                  <a:gd name="T17" fmla="*/ 66 h 215"/>
                  <a:gd name="T18" fmla="*/ 10 w 118"/>
                  <a:gd name="T19" fmla="*/ 65 h 215"/>
                  <a:gd name="T20" fmla="*/ 4 w 118"/>
                  <a:gd name="T21" fmla="*/ 43 h 215"/>
                  <a:gd name="T22" fmla="*/ 46 w 118"/>
                  <a:gd name="T23" fmla="*/ 0 h 215"/>
                  <a:gd name="T24" fmla="*/ 88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118" y="176"/>
                    </a:moveTo>
                    <a:cubicBezTo>
                      <a:pt x="118" y="197"/>
                      <a:pt x="100" y="215"/>
                      <a:pt x="79" y="215"/>
                    </a:cubicBezTo>
                    <a:cubicBezTo>
                      <a:pt x="60" y="215"/>
                      <a:pt x="45" y="201"/>
                      <a:pt x="41" y="184"/>
                    </a:cubicBezTo>
                    <a:cubicBezTo>
                      <a:pt x="41" y="184"/>
                      <a:pt x="41" y="184"/>
                      <a:pt x="41" y="184"/>
                    </a:cubicBezTo>
                    <a:cubicBezTo>
                      <a:pt x="24" y="179"/>
                      <a:pt x="12" y="164"/>
                      <a:pt x="12" y="146"/>
                    </a:cubicBezTo>
                    <a:cubicBezTo>
                      <a:pt x="12" y="138"/>
                      <a:pt x="15" y="130"/>
                      <a:pt x="19" y="124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8" y="117"/>
                      <a:pt x="0" y="105"/>
                      <a:pt x="0" y="91"/>
                    </a:cubicBezTo>
                    <a:cubicBezTo>
                      <a:pt x="0" y="82"/>
                      <a:pt x="4" y="73"/>
                      <a:pt x="11" y="66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6" y="58"/>
                      <a:pt x="4" y="51"/>
                      <a:pt x="4" y="43"/>
                    </a:cubicBezTo>
                    <a:cubicBezTo>
                      <a:pt x="4" y="19"/>
                      <a:pt x="23" y="0"/>
                      <a:pt x="46" y="0"/>
                    </a:cubicBezTo>
                    <a:cubicBezTo>
                      <a:pt x="69" y="0"/>
                      <a:pt x="88" y="19"/>
                      <a:pt x="88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482001" y="3292069"/>
              <a:ext cx="861550" cy="1907786"/>
              <a:chOff x="-4062413" y="3146425"/>
              <a:chExt cx="1414463" cy="3132137"/>
            </a:xfrm>
          </p:grpSpPr>
          <p:sp>
            <p:nvSpPr>
              <p:cNvPr id="130" name="Freeform 15"/>
              <p:cNvSpPr>
                <a:spLocks/>
              </p:cNvSpPr>
              <p:nvPr/>
            </p:nvSpPr>
            <p:spPr bwMode="auto">
              <a:xfrm>
                <a:off x="-3724276" y="3306763"/>
                <a:ext cx="935038" cy="890587"/>
              </a:xfrm>
              <a:custGeom>
                <a:avLst/>
                <a:gdLst>
                  <a:gd name="T0" fmla="*/ 0 w 105"/>
                  <a:gd name="T1" fmla="*/ 37 h 100"/>
                  <a:gd name="T2" fmla="*/ 52 w 105"/>
                  <a:gd name="T3" fmla="*/ 6 h 100"/>
                  <a:gd name="T4" fmla="*/ 84 w 105"/>
                  <a:gd name="T5" fmla="*/ 55 h 100"/>
                  <a:gd name="T6" fmla="*/ 85 w 105"/>
                  <a:gd name="T7" fmla="*/ 55 h 100"/>
                  <a:gd name="T8" fmla="*/ 105 w 105"/>
                  <a:gd name="T9" fmla="*/ 87 h 100"/>
                  <a:gd name="T10" fmla="*/ 104 w 105"/>
                  <a:gd name="T11" fmla="*/ 96 h 100"/>
                  <a:gd name="T12" fmla="*/ 102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0" y="37"/>
                    </a:moveTo>
                    <a:cubicBezTo>
                      <a:pt x="6" y="14"/>
                      <a:pt x="29" y="0"/>
                      <a:pt x="52" y="6"/>
                    </a:cubicBezTo>
                    <a:cubicBezTo>
                      <a:pt x="74" y="11"/>
                      <a:pt x="88" y="33"/>
                      <a:pt x="84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97" y="61"/>
                      <a:pt x="105" y="73"/>
                      <a:pt x="105" y="87"/>
                    </a:cubicBezTo>
                    <a:cubicBezTo>
                      <a:pt x="105" y="90"/>
                      <a:pt x="104" y="93"/>
                      <a:pt x="104" y="96"/>
                    </a:cubicBezTo>
                    <a:cubicBezTo>
                      <a:pt x="104" y="96"/>
                      <a:pt x="103" y="98"/>
                      <a:pt x="102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16"/>
              <p:cNvSpPr>
                <a:spLocks/>
              </p:cNvSpPr>
              <p:nvPr/>
            </p:nvSpPr>
            <p:spPr bwMode="auto">
              <a:xfrm>
                <a:off x="-3830638" y="4170363"/>
                <a:ext cx="168275" cy="346075"/>
              </a:xfrm>
              <a:custGeom>
                <a:avLst/>
                <a:gdLst>
                  <a:gd name="T0" fmla="*/ 19 w 19"/>
                  <a:gd name="T1" fmla="*/ 0 h 39"/>
                  <a:gd name="T2" fmla="*/ 0 w 19"/>
                  <a:gd name="T3" fmla="*/ 19 h 39"/>
                  <a:gd name="T4" fmla="*/ 19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17"/>
              <p:cNvSpPr>
                <a:spLocks/>
              </p:cNvSpPr>
              <p:nvPr/>
            </p:nvSpPr>
            <p:spPr bwMode="auto">
              <a:xfrm>
                <a:off x="-3600451" y="3617913"/>
                <a:ext cx="231775" cy="231775"/>
              </a:xfrm>
              <a:custGeom>
                <a:avLst/>
                <a:gdLst>
                  <a:gd name="T0" fmla="*/ 0 w 26"/>
                  <a:gd name="T1" fmla="*/ 26 h 26"/>
                  <a:gd name="T2" fmla="*/ 26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0" y="26"/>
                    </a:moveTo>
                    <a:cubicBezTo>
                      <a:pt x="14" y="26"/>
                      <a:pt x="26" y="15"/>
                      <a:pt x="26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Line 18"/>
              <p:cNvSpPr>
                <a:spLocks noChangeShapeType="1"/>
              </p:cNvSpPr>
              <p:nvPr/>
            </p:nvSpPr>
            <p:spPr bwMode="auto">
              <a:xfrm>
                <a:off x="-4062413" y="3849688"/>
                <a:ext cx="276225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19"/>
              <p:cNvSpPr>
                <a:spLocks/>
              </p:cNvSpPr>
              <p:nvPr/>
            </p:nvSpPr>
            <p:spPr bwMode="auto">
              <a:xfrm>
                <a:off x="-4062413" y="4454525"/>
                <a:ext cx="1023938" cy="303212"/>
              </a:xfrm>
              <a:custGeom>
                <a:avLst/>
                <a:gdLst>
                  <a:gd name="T0" fmla="*/ 115 w 115"/>
                  <a:gd name="T1" fmla="*/ 0 h 34"/>
                  <a:gd name="T2" fmla="*/ 82 w 115"/>
                  <a:gd name="T3" fmla="*/ 34 h 34"/>
                  <a:gd name="T4" fmla="*/ 0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115" y="0"/>
                    </a:moveTo>
                    <a:cubicBezTo>
                      <a:pt x="115" y="18"/>
                      <a:pt x="100" y="34"/>
                      <a:pt x="82" y="34"/>
                    </a:cubicBezTo>
                    <a:cubicBezTo>
                      <a:pt x="0" y="34"/>
                      <a:pt x="0" y="34"/>
                      <a:pt x="0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20"/>
              <p:cNvSpPr>
                <a:spLocks/>
              </p:cNvSpPr>
              <p:nvPr/>
            </p:nvSpPr>
            <p:spPr bwMode="auto">
              <a:xfrm>
                <a:off x="-3297238" y="5005388"/>
                <a:ext cx="258763" cy="258762"/>
              </a:xfrm>
              <a:custGeom>
                <a:avLst/>
                <a:gdLst>
                  <a:gd name="T0" fmla="*/ 29 w 29"/>
                  <a:gd name="T1" fmla="*/ 29 h 29"/>
                  <a:gd name="T2" fmla="*/ 0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29" y="29"/>
                    </a:moveTo>
                    <a:cubicBezTo>
                      <a:pt x="29" y="13"/>
                      <a:pt x="16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Line 21"/>
              <p:cNvSpPr>
                <a:spLocks noChangeShapeType="1"/>
              </p:cNvSpPr>
              <p:nvPr/>
            </p:nvSpPr>
            <p:spPr bwMode="auto">
              <a:xfrm>
                <a:off x="-3875088" y="5005388"/>
                <a:ext cx="444500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22"/>
              <p:cNvSpPr>
                <a:spLocks/>
              </p:cNvSpPr>
              <p:nvPr/>
            </p:nvSpPr>
            <p:spPr bwMode="auto">
              <a:xfrm>
                <a:off x="-4062413" y="5326063"/>
                <a:ext cx="774700" cy="204787"/>
              </a:xfrm>
              <a:custGeom>
                <a:avLst/>
                <a:gdLst>
                  <a:gd name="T0" fmla="*/ 87 w 87"/>
                  <a:gd name="T1" fmla="*/ 23 h 23"/>
                  <a:gd name="T2" fmla="*/ 63 w 87"/>
                  <a:gd name="T3" fmla="*/ 0 h 23"/>
                  <a:gd name="T4" fmla="*/ 0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87" y="23"/>
                    </a:moveTo>
                    <a:cubicBezTo>
                      <a:pt x="87" y="10"/>
                      <a:pt x="76" y="0"/>
                      <a:pt x="6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23"/>
              <p:cNvSpPr>
                <a:spLocks/>
              </p:cNvSpPr>
              <p:nvPr/>
            </p:nvSpPr>
            <p:spPr bwMode="auto">
              <a:xfrm>
                <a:off x="-4062413" y="3146425"/>
                <a:ext cx="595313" cy="3132137"/>
              </a:xfrm>
              <a:custGeom>
                <a:avLst/>
                <a:gdLst>
                  <a:gd name="T0" fmla="*/ 65 w 67"/>
                  <a:gd name="T1" fmla="*/ 25 h 352"/>
                  <a:gd name="T2" fmla="*/ 33 w 67"/>
                  <a:gd name="T3" fmla="*/ 0 h 352"/>
                  <a:gd name="T4" fmla="*/ 0 w 67"/>
                  <a:gd name="T5" fmla="*/ 34 h 352"/>
                  <a:gd name="T6" fmla="*/ 0 w 67"/>
                  <a:gd name="T7" fmla="*/ 318 h 352"/>
                  <a:gd name="T8" fmla="*/ 33 w 67"/>
                  <a:gd name="T9" fmla="*/ 352 h 352"/>
                  <a:gd name="T10" fmla="*/ 67 w 67"/>
                  <a:gd name="T11" fmla="*/ 321 h 352"/>
                  <a:gd name="T12" fmla="*/ 67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65" y="25"/>
                    </a:moveTo>
                    <a:cubicBezTo>
                      <a:pt x="61" y="11"/>
                      <a:pt x="49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37"/>
                      <a:pt x="15" y="352"/>
                      <a:pt x="33" y="352"/>
                    </a:cubicBezTo>
                    <a:cubicBezTo>
                      <a:pt x="51" y="352"/>
                      <a:pt x="65" y="338"/>
                      <a:pt x="67" y="321"/>
                    </a:cubicBezTo>
                    <a:cubicBezTo>
                      <a:pt x="67" y="321"/>
                      <a:pt x="67" y="321"/>
                      <a:pt x="67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24"/>
              <p:cNvSpPr>
                <a:spLocks/>
              </p:cNvSpPr>
              <p:nvPr/>
            </p:nvSpPr>
            <p:spPr bwMode="auto">
              <a:xfrm>
                <a:off x="-3697288" y="4108450"/>
                <a:ext cx="1049338" cy="1911350"/>
              </a:xfrm>
              <a:custGeom>
                <a:avLst/>
                <a:gdLst>
                  <a:gd name="T0" fmla="*/ 0 w 118"/>
                  <a:gd name="T1" fmla="*/ 176 h 215"/>
                  <a:gd name="T2" fmla="*/ 39 w 118"/>
                  <a:gd name="T3" fmla="*/ 215 h 215"/>
                  <a:gd name="T4" fmla="*/ 77 w 118"/>
                  <a:gd name="T5" fmla="*/ 184 h 215"/>
                  <a:gd name="T6" fmla="*/ 77 w 118"/>
                  <a:gd name="T7" fmla="*/ 184 h 215"/>
                  <a:gd name="T8" fmla="*/ 106 w 118"/>
                  <a:gd name="T9" fmla="*/ 146 h 215"/>
                  <a:gd name="T10" fmla="*/ 99 w 118"/>
                  <a:gd name="T11" fmla="*/ 124 h 215"/>
                  <a:gd name="T12" fmla="*/ 99 w 118"/>
                  <a:gd name="T13" fmla="*/ 123 h 215"/>
                  <a:gd name="T14" fmla="*/ 118 w 118"/>
                  <a:gd name="T15" fmla="*/ 91 h 215"/>
                  <a:gd name="T16" fmla="*/ 107 w 118"/>
                  <a:gd name="T17" fmla="*/ 66 h 215"/>
                  <a:gd name="T18" fmla="*/ 108 w 118"/>
                  <a:gd name="T19" fmla="*/ 65 h 215"/>
                  <a:gd name="T20" fmla="*/ 114 w 118"/>
                  <a:gd name="T21" fmla="*/ 43 h 215"/>
                  <a:gd name="T22" fmla="*/ 72 w 118"/>
                  <a:gd name="T23" fmla="*/ 0 h 215"/>
                  <a:gd name="T24" fmla="*/ 30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0" y="176"/>
                    </a:moveTo>
                    <a:cubicBezTo>
                      <a:pt x="0" y="197"/>
                      <a:pt x="18" y="215"/>
                      <a:pt x="39" y="215"/>
                    </a:cubicBezTo>
                    <a:cubicBezTo>
                      <a:pt x="58" y="215"/>
                      <a:pt x="73" y="201"/>
                      <a:pt x="77" y="184"/>
                    </a:cubicBezTo>
                    <a:cubicBezTo>
                      <a:pt x="77" y="184"/>
                      <a:pt x="77" y="184"/>
                      <a:pt x="77" y="184"/>
                    </a:cubicBezTo>
                    <a:cubicBezTo>
                      <a:pt x="94" y="179"/>
                      <a:pt x="106" y="164"/>
                      <a:pt x="106" y="146"/>
                    </a:cubicBezTo>
                    <a:cubicBezTo>
                      <a:pt x="106" y="138"/>
                      <a:pt x="103" y="130"/>
                      <a:pt x="99" y="124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10" y="117"/>
                      <a:pt x="118" y="105"/>
                      <a:pt x="118" y="91"/>
                    </a:cubicBezTo>
                    <a:cubicBezTo>
                      <a:pt x="118" y="82"/>
                      <a:pt x="114" y="73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12" y="58"/>
                      <a:pt x="114" y="51"/>
                      <a:pt x="114" y="43"/>
                    </a:cubicBezTo>
                    <a:cubicBezTo>
                      <a:pt x="114" y="19"/>
                      <a:pt x="95" y="0"/>
                      <a:pt x="72" y="0"/>
                    </a:cubicBezTo>
                    <a:cubicBezTo>
                      <a:pt x="49" y="0"/>
                      <a:pt x="30" y="19"/>
                      <a:pt x="30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028406" y="1603287"/>
            <a:ext cx="347088" cy="354086"/>
            <a:chOff x="1473475" y="3292069"/>
            <a:chExt cx="1870076" cy="1907786"/>
          </a:xfrm>
        </p:grpSpPr>
        <p:grpSp>
          <p:nvGrpSpPr>
            <p:cNvPr id="151" name="Group 150"/>
            <p:cNvGrpSpPr/>
            <p:nvPr/>
          </p:nvGrpSpPr>
          <p:grpSpPr>
            <a:xfrm>
              <a:off x="1473475" y="3292069"/>
              <a:ext cx="861550" cy="1907786"/>
              <a:chOff x="-5718176" y="3146425"/>
              <a:chExt cx="1414463" cy="3132137"/>
            </a:xfrm>
          </p:grpSpPr>
          <p:sp>
            <p:nvSpPr>
              <p:cNvPr id="164" name="Freeform 5"/>
              <p:cNvSpPr>
                <a:spLocks/>
              </p:cNvSpPr>
              <p:nvPr/>
            </p:nvSpPr>
            <p:spPr bwMode="auto">
              <a:xfrm>
                <a:off x="-5575301" y="3306763"/>
                <a:ext cx="933450" cy="890587"/>
              </a:xfrm>
              <a:custGeom>
                <a:avLst/>
                <a:gdLst>
                  <a:gd name="T0" fmla="*/ 105 w 105"/>
                  <a:gd name="T1" fmla="*/ 37 h 100"/>
                  <a:gd name="T2" fmla="*/ 53 w 105"/>
                  <a:gd name="T3" fmla="*/ 6 h 100"/>
                  <a:gd name="T4" fmla="*/ 21 w 105"/>
                  <a:gd name="T5" fmla="*/ 55 h 100"/>
                  <a:gd name="T6" fmla="*/ 20 w 105"/>
                  <a:gd name="T7" fmla="*/ 55 h 100"/>
                  <a:gd name="T8" fmla="*/ 0 w 105"/>
                  <a:gd name="T9" fmla="*/ 87 h 100"/>
                  <a:gd name="T10" fmla="*/ 1 w 105"/>
                  <a:gd name="T11" fmla="*/ 96 h 100"/>
                  <a:gd name="T12" fmla="*/ 3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105" y="37"/>
                    </a:moveTo>
                    <a:cubicBezTo>
                      <a:pt x="99" y="14"/>
                      <a:pt x="76" y="0"/>
                      <a:pt x="53" y="6"/>
                    </a:cubicBezTo>
                    <a:cubicBezTo>
                      <a:pt x="31" y="11"/>
                      <a:pt x="17" y="33"/>
                      <a:pt x="2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8" y="61"/>
                      <a:pt x="0" y="73"/>
                      <a:pt x="0" y="87"/>
                    </a:cubicBezTo>
                    <a:cubicBezTo>
                      <a:pt x="0" y="90"/>
                      <a:pt x="1" y="93"/>
                      <a:pt x="1" y="96"/>
                    </a:cubicBezTo>
                    <a:cubicBezTo>
                      <a:pt x="1" y="96"/>
                      <a:pt x="2" y="98"/>
                      <a:pt x="3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5" name="Freeform 6"/>
              <p:cNvSpPr>
                <a:spLocks/>
              </p:cNvSpPr>
              <p:nvPr/>
            </p:nvSpPr>
            <p:spPr bwMode="auto">
              <a:xfrm>
                <a:off x="-4703763" y="4170363"/>
                <a:ext cx="169863" cy="346075"/>
              </a:xfrm>
              <a:custGeom>
                <a:avLst/>
                <a:gdLst>
                  <a:gd name="T0" fmla="*/ 0 w 19"/>
                  <a:gd name="T1" fmla="*/ 0 h 39"/>
                  <a:gd name="T2" fmla="*/ 19 w 19"/>
                  <a:gd name="T3" fmla="*/ 19 h 39"/>
                  <a:gd name="T4" fmla="*/ 0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0" y="0"/>
                    </a:moveTo>
                    <a:cubicBezTo>
                      <a:pt x="11" y="0"/>
                      <a:pt x="19" y="9"/>
                      <a:pt x="19" y="19"/>
                    </a:cubicBezTo>
                    <a:cubicBezTo>
                      <a:pt x="19" y="30"/>
                      <a:pt x="11" y="39"/>
                      <a:pt x="0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Freeform 7"/>
              <p:cNvSpPr>
                <a:spLocks/>
              </p:cNvSpPr>
              <p:nvPr/>
            </p:nvSpPr>
            <p:spPr bwMode="auto">
              <a:xfrm>
                <a:off x="-4997451" y="3617913"/>
                <a:ext cx="231775" cy="231775"/>
              </a:xfrm>
              <a:custGeom>
                <a:avLst/>
                <a:gdLst>
                  <a:gd name="T0" fmla="*/ 26 w 26"/>
                  <a:gd name="T1" fmla="*/ 26 h 26"/>
                  <a:gd name="T2" fmla="*/ 0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26" y="26"/>
                    </a:moveTo>
                    <a:cubicBezTo>
                      <a:pt x="12" y="26"/>
                      <a:pt x="0" y="15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7" name="Line 8"/>
              <p:cNvSpPr>
                <a:spLocks noChangeShapeType="1"/>
              </p:cNvSpPr>
              <p:nvPr/>
            </p:nvSpPr>
            <p:spPr bwMode="auto">
              <a:xfrm flipH="1">
                <a:off x="-4578351" y="3849688"/>
                <a:ext cx="27463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Freeform 9"/>
              <p:cNvSpPr>
                <a:spLocks/>
              </p:cNvSpPr>
              <p:nvPr/>
            </p:nvSpPr>
            <p:spPr bwMode="auto">
              <a:xfrm>
                <a:off x="-5326063" y="4454525"/>
                <a:ext cx="1022350" cy="303212"/>
              </a:xfrm>
              <a:custGeom>
                <a:avLst/>
                <a:gdLst>
                  <a:gd name="T0" fmla="*/ 0 w 115"/>
                  <a:gd name="T1" fmla="*/ 0 h 34"/>
                  <a:gd name="T2" fmla="*/ 33 w 115"/>
                  <a:gd name="T3" fmla="*/ 34 h 34"/>
                  <a:gd name="T4" fmla="*/ 115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0" y="0"/>
                    </a:moveTo>
                    <a:cubicBezTo>
                      <a:pt x="0" y="18"/>
                      <a:pt x="15" y="34"/>
                      <a:pt x="33" y="34"/>
                    </a:cubicBezTo>
                    <a:cubicBezTo>
                      <a:pt x="115" y="34"/>
                      <a:pt x="115" y="34"/>
                      <a:pt x="115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9" name="Freeform 10"/>
              <p:cNvSpPr>
                <a:spLocks/>
              </p:cNvSpPr>
              <p:nvPr/>
            </p:nvSpPr>
            <p:spPr bwMode="auto">
              <a:xfrm>
                <a:off x="-5326063" y="5005388"/>
                <a:ext cx="257175" cy="258762"/>
              </a:xfrm>
              <a:custGeom>
                <a:avLst/>
                <a:gdLst>
                  <a:gd name="T0" fmla="*/ 0 w 29"/>
                  <a:gd name="T1" fmla="*/ 29 h 29"/>
                  <a:gd name="T2" fmla="*/ 29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0" name="Line 11"/>
              <p:cNvSpPr>
                <a:spLocks noChangeShapeType="1"/>
              </p:cNvSpPr>
              <p:nvPr/>
            </p:nvSpPr>
            <p:spPr bwMode="auto">
              <a:xfrm flipH="1">
                <a:off x="-4935538" y="5005388"/>
                <a:ext cx="44608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1" name="Freeform 12"/>
              <p:cNvSpPr>
                <a:spLocks/>
              </p:cNvSpPr>
              <p:nvPr/>
            </p:nvSpPr>
            <p:spPr bwMode="auto">
              <a:xfrm>
                <a:off x="-5076826" y="5326063"/>
                <a:ext cx="773113" cy="204787"/>
              </a:xfrm>
              <a:custGeom>
                <a:avLst/>
                <a:gdLst>
                  <a:gd name="T0" fmla="*/ 0 w 87"/>
                  <a:gd name="T1" fmla="*/ 23 h 23"/>
                  <a:gd name="T2" fmla="*/ 24 w 87"/>
                  <a:gd name="T3" fmla="*/ 0 h 23"/>
                  <a:gd name="T4" fmla="*/ 87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0" y="23"/>
                    </a:moveTo>
                    <a:cubicBezTo>
                      <a:pt x="0" y="10"/>
                      <a:pt x="11" y="0"/>
                      <a:pt x="24" y="0"/>
                    </a:cubicBezTo>
                    <a:cubicBezTo>
                      <a:pt x="87" y="0"/>
                      <a:pt x="87" y="0"/>
                      <a:pt x="87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3"/>
              <p:cNvSpPr>
                <a:spLocks/>
              </p:cNvSpPr>
              <p:nvPr/>
            </p:nvSpPr>
            <p:spPr bwMode="auto">
              <a:xfrm>
                <a:off x="-4899026" y="3146425"/>
                <a:ext cx="595313" cy="3132137"/>
              </a:xfrm>
              <a:custGeom>
                <a:avLst/>
                <a:gdLst>
                  <a:gd name="T0" fmla="*/ 2 w 67"/>
                  <a:gd name="T1" fmla="*/ 25 h 352"/>
                  <a:gd name="T2" fmla="*/ 34 w 67"/>
                  <a:gd name="T3" fmla="*/ 0 h 352"/>
                  <a:gd name="T4" fmla="*/ 67 w 67"/>
                  <a:gd name="T5" fmla="*/ 34 h 352"/>
                  <a:gd name="T6" fmla="*/ 67 w 67"/>
                  <a:gd name="T7" fmla="*/ 318 h 352"/>
                  <a:gd name="T8" fmla="*/ 34 w 67"/>
                  <a:gd name="T9" fmla="*/ 352 h 352"/>
                  <a:gd name="T10" fmla="*/ 0 w 67"/>
                  <a:gd name="T11" fmla="*/ 321 h 352"/>
                  <a:gd name="T12" fmla="*/ 0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2" y="25"/>
                    </a:moveTo>
                    <a:cubicBezTo>
                      <a:pt x="6" y="11"/>
                      <a:pt x="18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cubicBezTo>
                      <a:pt x="67" y="318"/>
                      <a:pt x="67" y="318"/>
                      <a:pt x="67" y="318"/>
                    </a:cubicBezTo>
                    <a:cubicBezTo>
                      <a:pt x="67" y="337"/>
                      <a:pt x="52" y="352"/>
                      <a:pt x="34" y="352"/>
                    </a:cubicBezTo>
                    <a:cubicBezTo>
                      <a:pt x="16" y="352"/>
                      <a:pt x="2" y="338"/>
                      <a:pt x="0" y="321"/>
                    </a:cubicBezTo>
                    <a:cubicBezTo>
                      <a:pt x="0" y="321"/>
                      <a:pt x="0" y="321"/>
                      <a:pt x="0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4"/>
              <p:cNvSpPr>
                <a:spLocks/>
              </p:cNvSpPr>
              <p:nvPr/>
            </p:nvSpPr>
            <p:spPr bwMode="auto">
              <a:xfrm>
                <a:off x="-5718176" y="4108450"/>
                <a:ext cx="1049338" cy="1911350"/>
              </a:xfrm>
              <a:custGeom>
                <a:avLst/>
                <a:gdLst>
                  <a:gd name="T0" fmla="*/ 118 w 118"/>
                  <a:gd name="T1" fmla="*/ 176 h 215"/>
                  <a:gd name="T2" fmla="*/ 79 w 118"/>
                  <a:gd name="T3" fmla="*/ 215 h 215"/>
                  <a:gd name="T4" fmla="*/ 41 w 118"/>
                  <a:gd name="T5" fmla="*/ 184 h 215"/>
                  <a:gd name="T6" fmla="*/ 41 w 118"/>
                  <a:gd name="T7" fmla="*/ 184 h 215"/>
                  <a:gd name="T8" fmla="*/ 12 w 118"/>
                  <a:gd name="T9" fmla="*/ 146 h 215"/>
                  <a:gd name="T10" fmla="*/ 19 w 118"/>
                  <a:gd name="T11" fmla="*/ 124 h 215"/>
                  <a:gd name="T12" fmla="*/ 19 w 118"/>
                  <a:gd name="T13" fmla="*/ 123 h 215"/>
                  <a:gd name="T14" fmla="*/ 0 w 118"/>
                  <a:gd name="T15" fmla="*/ 91 h 215"/>
                  <a:gd name="T16" fmla="*/ 11 w 118"/>
                  <a:gd name="T17" fmla="*/ 66 h 215"/>
                  <a:gd name="T18" fmla="*/ 10 w 118"/>
                  <a:gd name="T19" fmla="*/ 65 h 215"/>
                  <a:gd name="T20" fmla="*/ 4 w 118"/>
                  <a:gd name="T21" fmla="*/ 43 h 215"/>
                  <a:gd name="T22" fmla="*/ 46 w 118"/>
                  <a:gd name="T23" fmla="*/ 0 h 215"/>
                  <a:gd name="T24" fmla="*/ 88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118" y="176"/>
                    </a:moveTo>
                    <a:cubicBezTo>
                      <a:pt x="118" y="197"/>
                      <a:pt x="100" y="215"/>
                      <a:pt x="79" y="215"/>
                    </a:cubicBezTo>
                    <a:cubicBezTo>
                      <a:pt x="60" y="215"/>
                      <a:pt x="45" y="201"/>
                      <a:pt x="41" y="184"/>
                    </a:cubicBezTo>
                    <a:cubicBezTo>
                      <a:pt x="41" y="184"/>
                      <a:pt x="41" y="184"/>
                      <a:pt x="41" y="184"/>
                    </a:cubicBezTo>
                    <a:cubicBezTo>
                      <a:pt x="24" y="179"/>
                      <a:pt x="12" y="164"/>
                      <a:pt x="12" y="146"/>
                    </a:cubicBezTo>
                    <a:cubicBezTo>
                      <a:pt x="12" y="138"/>
                      <a:pt x="15" y="130"/>
                      <a:pt x="19" y="124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8" y="117"/>
                      <a:pt x="0" y="105"/>
                      <a:pt x="0" y="91"/>
                    </a:cubicBezTo>
                    <a:cubicBezTo>
                      <a:pt x="0" y="82"/>
                      <a:pt x="4" y="73"/>
                      <a:pt x="11" y="66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6" y="58"/>
                      <a:pt x="4" y="51"/>
                      <a:pt x="4" y="43"/>
                    </a:cubicBezTo>
                    <a:cubicBezTo>
                      <a:pt x="4" y="19"/>
                      <a:pt x="23" y="0"/>
                      <a:pt x="46" y="0"/>
                    </a:cubicBezTo>
                    <a:cubicBezTo>
                      <a:pt x="69" y="0"/>
                      <a:pt x="88" y="19"/>
                      <a:pt x="88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2482001" y="3292069"/>
              <a:ext cx="861550" cy="1907786"/>
              <a:chOff x="-4062413" y="3146425"/>
              <a:chExt cx="1414463" cy="3132137"/>
            </a:xfrm>
          </p:grpSpPr>
          <p:sp>
            <p:nvSpPr>
              <p:cNvPr id="153" name="Freeform 15"/>
              <p:cNvSpPr>
                <a:spLocks/>
              </p:cNvSpPr>
              <p:nvPr/>
            </p:nvSpPr>
            <p:spPr bwMode="auto">
              <a:xfrm>
                <a:off x="-3724276" y="3306763"/>
                <a:ext cx="935038" cy="890587"/>
              </a:xfrm>
              <a:custGeom>
                <a:avLst/>
                <a:gdLst>
                  <a:gd name="T0" fmla="*/ 0 w 105"/>
                  <a:gd name="T1" fmla="*/ 37 h 100"/>
                  <a:gd name="T2" fmla="*/ 52 w 105"/>
                  <a:gd name="T3" fmla="*/ 6 h 100"/>
                  <a:gd name="T4" fmla="*/ 84 w 105"/>
                  <a:gd name="T5" fmla="*/ 55 h 100"/>
                  <a:gd name="T6" fmla="*/ 85 w 105"/>
                  <a:gd name="T7" fmla="*/ 55 h 100"/>
                  <a:gd name="T8" fmla="*/ 105 w 105"/>
                  <a:gd name="T9" fmla="*/ 87 h 100"/>
                  <a:gd name="T10" fmla="*/ 104 w 105"/>
                  <a:gd name="T11" fmla="*/ 96 h 100"/>
                  <a:gd name="T12" fmla="*/ 102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0" y="37"/>
                    </a:moveTo>
                    <a:cubicBezTo>
                      <a:pt x="6" y="14"/>
                      <a:pt x="29" y="0"/>
                      <a:pt x="52" y="6"/>
                    </a:cubicBezTo>
                    <a:cubicBezTo>
                      <a:pt x="74" y="11"/>
                      <a:pt x="88" y="33"/>
                      <a:pt x="84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97" y="61"/>
                      <a:pt x="105" y="73"/>
                      <a:pt x="105" y="87"/>
                    </a:cubicBezTo>
                    <a:cubicBezTo>
                      <a:pt x="105" y="90"/>
                      <a:pt x="104" y="93"/>
                      <a:pt x="104" y="96"/>
                    </a:cubicBezTo>
                    <a:cubicBezTo>
                      <a:pt x="104" y="96"/>
                      <a:pt x="103" y="98"/>
                      <a:pt x="102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Freeform 16"/>
              <p:cNvSpPr>
                <a:spLocks/>
              </p:cNvSpPr>
              <p:nvPr/>
            </p:nvSpPr>
            <p:spPr bwMode="auto">
              <a:xfrm>
                <a:off x="-3830638" y="4170363"/>
                <a:ext cx="168275" cy="346075"/>
              </a:xfrm>
              <a:custGeom>
                <a:avLst/>
                <a:gdLst>
                  <a:gd name="T0" fmla="*/ 19 w 19"/>
                  <a:gd name="T1" fmla="*/ 0 h 39"/>
                  <a:gd name="T2" fmla="*/ 0 w 19"/>
                  <a:gd name="T3" fmla="*/ 19 h 39"/>
                  <a:gd name="T4" fmla="*/ 19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Freeform 17"/>
              <p:cNvSpPr>
                <a:spLocks/>
              </p:cNvSpPr>
              <p:nvPr/>
            </p:nvSpPr>
            <p:spPr bwMode="auto">
              <a:xfrm>
                <a:off x="-3600451" y="3617913"/>
                <a:ext cx="231775" cy="231775"/>
              </a:xfrm>
              <a:custGeom>
                <a:avLst/>
                <a:gdLst>
                  <a:gd name="T0" fmla="*/ 0 w 26"/>
                  <a:gd name="T1" fmla="*/ 26 h 26"/>
                  <a:gd name="T2" fmla="*/ 26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0" y="26"/>
                    </a:moveTo>
                    <a:cubicBezTo>
                      <a:pt x="14" y="26"/>
                      <a:pt x="26" y="15"/>
                      <a:pt x="26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Line 18"/>
              <p:cNvSpPr>
                <a:spLocks noChangeShapeType="1"/>
              </p:cNvSpPr>
              <p:nvPr/>
            </p:nvSpPr>
            <p:spPr bwMode="auto">
              <a:xfrm>
                <a:off x="-4062413" y="3849688"/>
                <a:ext cx="276225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8" name="Freeform 19"/>
              <p:cNvSpPr>
                <a:spLocks/>
              </p:cNvSpPr>
              <p:nvPr/>
            </p:nvSpPr>
            <p:spPr bwMode="auto">
              <a:xfrm>
                <a:off x="-4062413" y="4454525"/>
                <a:ext cx="1023938" cy="303212"/>
              </a:xfrm>
              <a:custGeom>
                <a:avLst/>
                <a:gdLst>
                  <a:gd name="T0" fmla="*/ 115 w 115"/>
                  <a:gd name="T1" fmla="*/ 0 h 34"/>
                  <a:gd name="T2" fmla="*/ 82 w 115"/>
                  <a:gd name="T3" fmla="*/ 34 h 34"/>
                  <a:gd name="T4" fmla="*/ 0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115" y="0"/>
                    </a:moveTo>
                    <a:cubicBezTo>
                      <a:pt x="115" y="18"/>
                      <a:pt x="100" y="34"/>
                      <a:pt x="82" y="34"/>
                    </a:cubicBezTo>
                    <a:cubicBezTo>
                      <a:pt x="0" y="34"/>
                      <a:pt x="0" y="34"/>
                      <a:pt x="0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9" name="Freeform 20"/>
              <p:cNvSpPr>
                <a:spLocks/>
              </p:cNvSpPr>
              <p:nvPr/>
            </p:nvSpPr>
            <p:spPr bwMode="auto">
              <a:xfrm>
                <a:off x="-3297238" y="5005388"/>
                <a:ext cx="258763" cy="258762"/>
              </a:xfrm>
              <a:custGeom>
                <a:avLst/>
                <a:gdLst>
                  <a:gd name="T0" fmla="*/ 29 w 29"/>
                  <a:gd name="T1" fmla="*/ 29 h 29"/>
                  <a:gd name="T2" fmla="*/ 0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29" y="29"/>
                    </a:moveTo>
                    <a:cubicBezTo>
                      <a:pt x="29" y="13"/>
                      <a:pt x="16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Line 21"/>
              <p:cNvSpPr>
                <a:spLocks noChangeShapeType="1"/>
              </p:cNvSpPr>
              <p:nvPr/>
            </p:nvSpPr>
            <p:spPr bwMode="auto">
              <a:xfrm>
                <a:off x="-3875088" y="5005388"/>
                <a:ext cx="444500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1" name="Freeform 22"/>
              <p:cNvSpPr>
                <a:spLocks/>
              </p:cNvSpPr>
              <p:nvPr/>
            </p:nvSpPr>
            <p:spPr bwMode="auto">
              <a:xfrm>
                <a:off x="-4062413" y="5326063"/>
                <a:ext cx="774700" cy="204787"/>
              </a:xfrm>
              <a:custGeom>
                <a:avLst/>
                <a:gdLst>
                  <a:gd name="T0" fmla="*/ 87 w 87"/>
                  <a:gd name="T1" fmla="*/ 23 h 23"/>
                  <a:gd name="T2" fmla="*/ 63 w 87"/>
                  <a:gd name="T3" fmla="*/ 0 h 23"/>
                  <a:gd name="T4" fmla="*/ 0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87" y="23"/>
                    </a:moveTo>
                    <a:cubicBezTo>
                      <a:pt x="87" y="10"/>
                      <a:pt x="76" y="0"/>
                      <a:pt x="6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-4062413" y="3146425"/>
                <a:ext cx="595313" cy="3132137"/>
              </a:xfrm>
              <a:custGeom>
                <a:avLst/>
                <a:gdLst>
                  <a:gd name="T0" fmla="*/ 65 w 67"/>
                  <a:gd name="T1" fmla="*/ 25 h 352"/>
                  <a:gd name="T2" fmla="*/ 33 w 67"/>
                  <a:gd name="T3" fmla="*/ 0 h 352"/>
                  <a:gd name="T4" fmla="*/ 0 w 67"/>
                  <a:gd name="T5" fmla="*/ 34 h 352"/>
                  <a:gd name="T6" fmla="*/ 0 w 67"/>
                  <a:gd name="T7" fmla="*/ 318 h 352"/>
                  <a:gd name="T8" fmla="*/ 33 w 67"/>
                  <a:gd name="T9" fmla="*/ 352 h 352"/>
                  <a:gd name="T10" fmla="*/ 67 w 67"/>
                  <a:gd name="T11" fmla="*/ 321 h 352"/>
                  <a:gd name="T12" fmla="*/ 67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65" y="25"/>
                    </a:moveTo>
                    <a:cubicBezTo>
                      <a:pt x="61" y="11"/>
                      <a:pt x="49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37"/>
                      <a:pt x="15" y="352"/>
                      <a:pt x="33" y="352"/>
                    </a:cubicBezTo>
                    <a:cubicBezTo>
                      <a:pt x="51" y="352"/>
                      <a:pt x="65" y="338"/>
                      <a:pt x="67" y="321"/>
                    </a:cubicBezTo>
                    <a:cubicBezTo>
                      <a:pt x="67" y="321"/>
                      <a:pt x="67" y="321"/>
                      <a:pt x="67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-3697288" y="4108450"/>
                <a:ext cx="1049338" cy="1911350"/>
              </a:xfrm>
              <a:custGeom>
                <a:avLst/>
                <a:gdLst>
                  <a:gd name="T0" fmla="*/ 0 w 118"/>
                  <a:gd name="T1" fmla="*/ 176 h 215"/>
                  <a:gd name="T2" fmla="*/ 39 w 118"/>
                  <a:gd name="T3" fmla="*/ 215 h 215"/>
                  <a:gd name="T4" fmla="*/ 77 w 118"/>
                  <a:gd name="T5" fmla="*/ 184 h 215"/>
                  <a:gd name="T6" fmla="*/ 77 w 118"/>
                  <a:gd name="T7" fmla="*/ 184 h 215"/>
                  <a:gd name="T8" fmla="*/ 106 w 118"/>
                  <a:gd name="T9" fmla="*/ 146 h 215"/>
                  <a:gd name="T10" fmla="*/ 99 w 118"/>
                  <a:gd name="T11" fmla="*/ 124 h 215"/>
                  <a:gd name="T12" fmla="*/ 99 w 118"/>
                  <a:gd name="T13" fmla="*/ 123 h 215"/>
                  <a:gd name="T14" fmla="*/ 118 w 118"/>
                  <a:gd name="T15" fmla="*/ 91 h 215"/>
                  <a:gd name="T16" fmla="*/ 107 w 118"/>
                  <a:gd name="T17" fmla="*/ 66 h 215"/>
                  <a:gd name="T18" fmla="*/ 108 w 118"/>
                  <a:gd name="T19" fmla="*/ 65 h 215"/>
                  <a:gd name="T20" fmla="*/ 114 w 118"/>
                  <a:gd name="T21" fmla="*/ 43 h 215"/>
                  <a:gd name="T22" fmla="*/ 72 w 118"/>
                  <a:gd name="T23" fmla="*/ 0 h 215"/>
                  <a:gd name="T24" fmla="*/ 30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0" y="176"/>
                    </a:moveTo>
                    <a:cubicBezTo>
                      <a:pt x="0" y="197"/>
                      <a:pt x="18" y="215"/>
                      <a:pt x="39" y="215"/>
                    </a:cubicBezTo>
                    <a:cubicBezTo>
                      <a:pt x="58" y="215"/>
                      <a:pt x="73" y="201"/>
                      <a:pt x="77" y="184"/>
                    </a:cubicBezTo>
                    <a:cubicBezTo>
                      <a:pt x="77" y="184"/>
                      <a:pt x="77" y="184"/>
                      <a:pt x="77" y="184"/>
                    </a:cubicBezTo>
                    <a:cubicBezTo>
                      <a:pt x="94" y="179"/>
                      <a:pt x="106" y="164"/>
                      <a:pt x="106" y="146"/>
                    </a:cubicBezTo>
                    <a:cubicBezTo>
                      <a:pt x="106" y="138"/>
                      <a:pt x="103" y="130"/>
                      <a:pt x="99" y="124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10" y="117"/>
                      <a:pt x="118" y="105"/>
                      <a:pt x="118" y="91"/>
                    </a:cubicBezTo>
                    <a:cubicBezTo>
                      <a:pt x="118" y="82"/>
                      <a:pt x="114" y="73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12" y="58"/>
                      <a:pt x="114" y="51"/>
                      <a:pt x="114" y="43"/>
                    </a:cubicBezTo>
                    <a:cubicBezTo>
                      <a:pt x="114" y="19"/>
                      <a:pt x="95" y="0"/>
                      <a:pt x="72" y="0"/>
                    </a:cubicBezTo>
                    <a:cubicBezTo>
                      <a:pt x="49" y="0"/>
                      <a:pt x="30" y="19"/>
                      <a:pt x="30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4717766" y="2287999"/>
            <a:ext cx="347088" cy="354086"/>
            <a:chOff x="1473475" y="3292069"/>
            <a:chExt cx="1870076" cy="1907786"/>
          </a:xfrm>
        </p:grpSpPr>
        <p:grpSp>
          <p:nvGrpSpPr>
            <p:cNvPr id="175" name="Group 174"/>
            <p:cNvGrpSpPr/>
            <p:nvPr/>
          </p:nvGrpSpPr>
          <p:grpSpPr>
            <a:xfrm>
              <a:off x="1473475" y="3292069"/>
              <a:ext cx="861550" cy="1907786"/>
              <a:chOff x="-5718176" y="3146425"/>
              <a:chExt cx="1414463" cy="3132137"/>
            </a:xfrm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>
                <a:off x="-5575301" y="3306763"/>
                <a:ext cx="933450" cy="890587"/>
              </a:xfrm>
              <a:custGeom>
                <a:avLst/>
                <a:gdLst>
                  <a:gd name="T0" fmla="*/ 105 w 105"/>
                  <a:gd name="T1" fmla="*/ 37 h 100"/>
                  <a:gd name="T2" fmla="*/ 53 w 105"/>
                  <a:gd name="T3" fmla="*/ 6 h 100"/>
                  <a:gd name="T4" fmla="*/ 21 w 105"/>
                  <a:gd name="T5" fmla="*/ 55 h 100"/>
                  <a:gd name="T6" fmla="*/ 20 w 105"/>
                  <a:gd name="T7" fmla="*/ 55 h 100"/>
                  <a:gd name="T8" fmla="*/ 0 w 105"/>
                  <a:gd name="T9" fmla="*/ 87 h 100"/>
                  <a:gd name="T10" fmla="*/ 1 w 105"/>
                  <a:gd name="T11" fmla="*/ 96 h 100"/>
                  <a:gd name="T12" fmla="*/ 3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105" y="37"/>
                    </a:moveTo>
                    <a:cubicBezTo>
                      <a:pt x="99" y="14"/>
                      <a:pt x="76" y="0"/>
                      <a:pt x="53" y="6"/>
                    </a:cubicBezTo>
                    <a:cubicBezTo>
                      <a:pt x="31" y="11"/>
                      <a:pt x="17" y="33"/>
                      <a:pt x="2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8" y="61"/>
                      <a:pt x="0" y="73"/>
                      <a:pt x="0" y="87"/>
                    </a:cubicBezTo>
                    <a:cubicBezTo>
                      <a:pt x="0" y="90"/>
                      <a:pt x="1" y="93"/>
                      <a:pt x="1" y="96"/>
                    </a:cubicBezTo>
                    <a:cubicBezTo>
                      <a:pt x="1" y="96"/>
                      <a:pt x="2" y="98"/>
                      <a:pt x="3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6"/>
              <p:cNvSpPr>
                <a:spLocks/>
              </p:cNvSpPr>
              <p:nvPr/>
            </p:nvSpPr>
            <p:spPr bwMode="auto">
              <a:xfrm>
                <a:off x="-4703763" y="4170363"/>
                <a:ext cx="169863" cy="346075"/>
              </a:xfrm>
              <a:custGeom>
                <a:avLst/>
                <a:gdLst>
                  <a:gd name="T0" fmla="*/ 0 w 19"/>
                  <a:gd name="T1" fmla="*/ 0 h 39"/>
                  <a:gd name="T2" fmla="*/ 19 w 19"/>
                  <a:gd name="T3" fmla="*/ 19 h 39"/>
                  <a:gd name="T4" fmla="*/ 0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0" y="0"/>
                    </a:moveTo>
                    <a:cubicBezTo>
                      <a:pt x="11" y="0"/>
                      <a:pt x="19" y="9"/>
                      <a:pt x="19" y="19"/>
                    </a:cubicBezTo>
                    <a:cubicBezTo>
                      <a:pt x="19" y="30"/>
                      <a:pt x="11" y="39"/>
                      <a:pt x="0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7"/>
              <p:cNvSpPr>
                <a:spLocks/>
              </p:cNvSpPr>
              <p:nvPr/>
            </p:nvSpPr>
            <p:spPr bwMode="auto">
              <a:xfrm>
                <a:off x="-4997451" y="3617913"/>
                <a:ext cx="231775" cy="231775"/>
              </a:xfrm>
              <a:custGeom>
                <a:avLst/>
                <a:gdLst>
                  <a:gd name="T0" fmla="*/ 26 w 26"/>
                  <a:gd name="T1" fmla="*/ 26 h 26"/>
                  <a:gd name="T2" fmla="*/ 0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26" y="26"/>
                    </a:moveTo>
                    <a:cubicBezTo>
                      <a:pt x="12" y="26"/>
                      <a:pt x="0" y="15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Line 8"/>
              <p:cNvSpPr>
                <a:spLocks noChangeShapeType="1"/>
              </p:cNvSpPr>
              <p:nvPr/>
            </p:nvSpPr>
            <p:spPr bwMode="auto">
              <a:xfrm flipH="1">
                <a:off x="-4578351" y="3849688"/>
                <a:ext cx="27463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Freeform 9"/>
              <p:cNvSpPr>
                <a:spLocks/>
              </p:cNvSpPr>
              <p:nvPr/>
            </p:nvSpPr>
            <p:spPr bwMode="auto">
              <a:xfrm>
                <a:off x="-5326063" y="4454525"/>
                <a:ext cx="1022350" cy="303212"/>
              </a:xfrm>
              <a:custGeom>
                <a:avLst/>
                <a:gdLst>
                  <a:gd name="T0" fmla="*/ 0 w 115"/>
                  <a:gd name="T1" fmla="*/ 0 h 34"/>
                  <a:gd name="T2" fmla="*/ 33 w 115"/>
                  <a:gd name="T3" fmla="*/ 34 h 34"/>
                  <a:gd name="T4" fmla="*/ 115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0" y="0"/>
                    </a:moveTo>
                    <a:cubicBezTo>
                      <a:pt x="0" y="18"/>
                      <a:pt x="15" y="34"/>
                      <a:pt x="33" y="34"/>
                    </a:cubicBezTo>
                    <a:cubicBezTo>
                      <a:pt x="115" y="34"/>
                      <a:pt x="115" y="34"/>
                      <a:pt x="115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-5326063" y="5005388"/>
                <a:ext cx="257175" cy="258762"/>
              </a:xfrm>
              <a:custGeom>
                <a:avLst/>
                <a:gdLst>
                  <a:gd name="T0" fmla="*/ 0 w 29"/>
                  <a:gd name="T1" fmla="*/ 29 h 29"/>
                  <a:gd name="T2" fmla="*/ 29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Line 11"/>
              <p:cNvSpPr>
                <a:spLocks noChangeShapeType="1"/>
              </p:cNvSpPr>
              <p:nvPr/>
            </p:nvSpPr>
            <p:spPr bwMode="auto">
              <a:xfrm flipH="1">
                <a:off x="-4935538" y="5005388"/>
                <a:ext cx="44608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12"/>
              <p:cNvSpPr>
                <a:spLocks/>
              </p:cNvSpPr>
              <p:nvPr/>
            </p:nvSpPr>
            <p:spPr bwMode="auto">
              <a:xfrm>
                <a:off x="-5076826" y="5326063"/>
                <a:ext cx="773113" cy="204787"/>
              </a:xfrm>
              <a:custGeom>
                <a:avLst/>
                <a:gdLst>
                  <a:gd name="T0" fmla="*/ 0 w 87"/>
                  <a:gd name="T1" fmla="*/ 23 h 23"/>
                  <a:gd name="T2" fmla="*/ 24 w 87"/>
                  <a:gd name="T3" fmla="*/ 0 h 23"/>
                  <a:gd name="T4" fmla="*/ 87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0" y="23"/>
                    </a:moveTo>
                    <a:cubicBezTo>
                      <a:pt x="0" y="10"/>
                      <a:pt x="11" y="0"/>
                      <a:pt x="24" y="0"/>
                    </a:cubicBezTo>
                    <a:cubicBezTo>
                      <a:pt x="87" y="0"/>
                      <a:pt x="87" y="0"/>
                      <a:pt x="87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 13"/>
              <p:cNvSpPr>
                <a:spLocks/>
              </p:cNvSpPr>
              <p:nvPr/>
            </p:nvSpPr>
            <p:spPr bwMode="auto">
              <a:xfrm>
                <a:off x="-4899026" y="3146425"/>
                <a:ext cx="595313" cy="3132137"/>
              </a:xfrm>
              <a:custGeom>
                <a:avLst/>
                <a:gdLst>
                  <a:gd name="T0" fmla="*/ 2 w 67"/>
                  <a:gd name="T1" fmla="*/ 25 h 352"/>
                  <a:gd name="T2" fmla="*/ 34 w 67"/>
                  <a:gd name="T3" fmla="*/ 0 h 352"/>
                  <a:gd name="T4" fmla="*/ 67 w 67"/>
                  <a:gd name="T5" fmla="*/ 34 h 352"/>
                  <a:gd name="T6" fmla="*/ 67 w 67"/>
                  <a:gd name="T7" fmla="*/ 318 h 352"/>
                  <a:gd name="T8" fmla="*/ 34 w 67"/>
                  <a:gd name="T9" fmla="*/ 352 h 352"/>
                  <a:gd name="T10" fmla="*/ 0 w 67"/>
                  <a:gd name="T11" fmla="*/ 321 h 352"/>
                  <a:gd name="T12" fmla="*/ 0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2" y="25"/>
                    </a:moveTo>
                    <a:cubicBezTo>
                      <a:pt x="6" y="11"/>
                      <a:pt x="18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cubicBezTo>
                      <a:pt x="67" y="318"/>
                      <a:pt x="67" y="318"/>
                      <a:pt x="67" y="318"/>
                    </a:cubicBezTo>
                    <a:cubicBezTo>
                      <a:pt x="67" y="337"/>
                      <a:pt x="52" y="352"/>
                      <a:pt x="34" y="352"/>
                    </a:cubicBezTo>
                    <a:cubicBezTo>
                      <a:pt x="16" y="352"/>
                      <a:pt x="2" y="338"/>
                      <a:pt x="0" y="321"/>
                    </a:cubicBezTo>
                    <a:cubicBezTo>
                      <a:pt x="0" y="321"/>
                      <a:pt x="0" y="321"/>
                      <a:pt x="0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6" name="Freeform 14"/>
              <p:cNvSpPr>
                <a:spLocks/>
              </p:cNvSpPr>
              <p:nvPr/>
            </p:nvSpPr>
            <p:spPr bwMode="auto">
              <a:xfrm>
                <a:off x="-5718176" y="4108450"/>
                <a:ext cx="1049338" cy="1911350"/>
              </a:xfrm>
              <a:custGeom>
                <a:avLst/>
                <a:gdLst>
                  <a:gd name="T0" fmla="*/ 118 w 118"/>
                  <a:gd name="T1" fmla="*/ 176 h 215"/>
                  <a:gd name="T2" fmla="*/ 79 w 118"/>
                  <a:gd name="T3" fmla="*/ 215 h 215"/>
                  <a:gd name="T4" fmla="*/ 41 w 118"/>
                  <a:gd name="T5" fmla="*/ 184 h 215"/>
                  <a:gd name="T6" fmla="*/ 41 w 118"/>
                  <a:gd name="T7" fmla="*/ 184 h 215"/>
                  <a:gd name="T8" fmla="*/ 12 w 118"/>
                  <a:gd name="T9" fmla="*/ 146 h 215"/>
                  <a:gd name="T10" fmla="*/ 19 w 118"/>
                  <a:gd name="T11" fmla="*/ 124 h 215"/>
                  <a:gd name="T12" fmla="*/ 19 w 118"/>
                  <a:gd name="T13" fmla="*/ 123 h 215"/>
                  <a:gd name="T14" fmla="*/ 0 w 118"/>
                  <a:gd name="T15" fmla="*/ 91 h 215"/>
                  <a:gd name="T16" fmla="*/ 11 w 118"/>
                  <a:gd name="T17" fmla="*/ 66 h 215"/>
                  <a:gd name="T18" fmla="*/ 10 w 118"/>
                  <a:gd name="T19" fmla="*/ 65 h 215"/>
                  <a:gd name="T20" fmla="*/ 4 w 118"/>
                  <a:gd name="T21" fmla="*/ 43 h 215"/>
                  <a:gd name="T22" fmla="*/ 46 w 118"/>
                  <a:gd name="T23" fmla="*/ 0 h 215"/>
                  <a:gd name="T24" fmla="*/ 88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118" y="176"/>
                    </a:moveTo>
                    <a:cubicBezTo>
                      <a:pt x="118" y="197"/>
                      <a:pt x="100" y="215"/>
                      <a:pt x="79" y="215"/>
                    </a:cubicBezTo>
                    <a:cubicBezTo>
                      <a:pt x="60" y="215"/>
                      <a:pt x="45" y="201"/>
                      <a:pt x="41" y="184"/>
                    </a:cubicBezTo>
                    <a:cubicBezTo>
                      <a:pt x="41" y="184"/>
                      <a:pt x="41" y="184"/>
                      <a:pt x="41" y="184"/>
                    </a:cubicBezTo>
                    <a:cubicBezTo>
                      <a:pt x="24" y="179"/>
                      <a:pt x="12" y="164"/>
                      <a:pt x="12" y="146"/>
                    </a:cubicBezTo>
                    <a:cubicBezTo>
                      <a:pt x="12" y="138"/>
                      <a:pt x="15" y="130"/>
                      <a:pt x="19" y="124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8" y="117"/>
                      <a:pt x="0" y="105"/>
                      <a:pt x="0" y="91"/>
                    </a:cubicBezTo>
                    <a:cubicBezTo>
                      <a:pt x="0" y="82"/>
                      <a:pt x="4" y="73"/>
                      <a:pt x="11" y="66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6" y="58"/>
                      <a:pt x="4" y="51"/>
                      <a:pt x="4" y="43"/>
                    </a:cubicBezTo>
                    <a:cubicBezTo>
                      <a:pt x="4" y="19"/>
                      <a:pt x="23" y="0"/>
                      <a:pt x="46" y="0"/>
                    </a:cubicBezTo>
                    <a:cubicBezTo>
                      <a:pt x="69" y="0"/>
                      <a:pt x="88" y="19"/>
                      <a:pt x="88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2482001" y="3292069"/>
              <a:ext cx="861550" cy="1907786"/>
              <a:chOff x="-4062413" y="3146425"/>
              <a:chExt cx="1414463" cy="3132137"/>
            </a:xfrm>
          </p:grpSpPr>
          <p:sp>
            <p:nvSpPr>
              <p:cNvPr id="177" name="Freeform 15"/>
              <p:cNvSpPr>
                <a:spLocks/>
              </p:cNvSpPr>
              <p:nvPr/>
            </p:nvSpPr>
            <p:spPr bwMode="auto">
              <a:xfrm>
                <a:off x="-3724276" y="3306763"/>
                <a:ext cx="935038" cy="890587"/>
              </a:xfrm>
              <a:custGeom>
                <a:avLst/>
                <a:gdLst>
                  <a:gd name="T0" fmla="*/ 0 w 105"/>
                  <a:gd name="T1" fmla="*/ 37 h 100"/>
                  <a:gd name="T2" fmla="*/ 52 w 105"/>
                  <a:gd name="T3" fmla="*/ 6 h 100"/>
                  <a:gd name="T4" fmla="*/ 84 w 105"/>
                  <a:gd name="T5" fmla="*/ 55 h 100"/>
                  <a:gd name="T6" fmla="*/ 85 w 105"/>
                  <a:gd name="T7" fmla="*/ 55 h 100"/>
                  <a:gd name="T8" fmla="*/ 105 w 105"/>
                  <a:gd name="T9" fmla="*/ 87 h 100"/>
                  <a:gd name="T10" fmla="*/ 104 w 105"/>
                  <a:gd name="T11" fmla="*/ 96 h 100"/>
                  <a:gd name="T12" fmla="*/ 102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0" y="37"/>
                    </a:moveTo>
                    <a:cubicBezTo>
                      <a:pt x="6" y="14"/>
                      <a:pt x="29" y="0"/>
                      <a:pt x="52" y="6"/>
                    </a:cubicBezTo>
                    <a:cubicBezTo>
                      <a:pt x="74" y="11"/>
                      <a:pt x="88" y="33"/>
                      <a:pt x="84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97" y="61"/>
                      <a:pt x="105" y="73"/>
                      <a:pt x="105" y="87"/>
                    </a:cubicBezTo>
                    <a:cubicBezTo>
                      <a:pt x="105" y="90"/>
                      <a:pt x="104" y="93"/>
                      <a:pt x="104" y="96"/>
                    </a:cubicBezTo>
                    <a:cubicBezTo>
                      <a:pt x="104" y="96"/>
                      <a:pt x="103" y="98"/>
                      <a:pt x="102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 16"/>
              <p:cNvSpPr>
                <a:spLocks/>
              </p:cNvSpPr>
              <p:nvPr/>
            </p:nvSpPr>
            <p:spPr bwMode="auto">
              <a:xfrm>
                <a:off x="-3830638" y="4170363"/>
                <a:ext cx="168275" cy="346075"/>
              </a:xfrm>
              <a:custGeom>
                <a:avLst/>
                <a:gdLst>
                  <a:gd name="T0" fmla="*/ 19 w 19"/>
                  <a:gd name="T1" fmla="*/ 0 h 39"/>
                  <a:gd name="T2" fmla="*/ 0 w 19"/>
                  <a:gd name="T3" fmla="*/ 19 h 39"/>
                  <a:gd name="T4" fmla="*/ 19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-3600451" y="3617913"/>
                <a:ext cx="231775" cy="231775"/>
              </a:xfrm>
              <a:custGeom>
                <a:avLst/>
                <a:gdLst>
                  <a:gd name="T0" fmla="*/ 0 w 26"/>
                  <a:gd name="T1" fmla="*/ 26 h 26"/>
                  <a:gd name="T2" fmla="*/ 26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0" y="26"/>
                    </a:moveTo>
                    <a:cubicBezTo>
                      <a:pt x="14" y="26"/>
                      <a:pt x="26" y="15"/>
                      <a:pt x="26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Line 18"/>
              <p:cNvSpPr>
                <a:spLocks noChangeShapeType="1"/>
              </p:cNvSpPr>
              <p:nvPr/>
            </p:nvSpPr>
            <p:spPr bwMode="auto">
              <a:xfrm>
                <a:off x="-4062413" y="3849688"/>
                <a:ext cx="276225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Freeform 19"/>
              <p:cNvSpPr>
                <a:spLocks/>
              </p:cNvSpPr>
              <p:nvPr/>
            </p:nvSpPr>
            <p:spPr bwMode="auto">
              <a:xfrm>
                <a:off x="-4062413" y="4454525"/>
                <a:ext cx="1023938" cy="303212"/>
              </a:xfrm>
              <a:custGeom>
                <a:avLst/>
                <a:gdLst>
                  <a:gd name="T0" fmla="*/ 115 w 115"/>
                  <a:gd name="T1" fmla="*/ 0 h 34"/>
                  <a:gd name="T2" fmla="*/ 82 w 115"/>
                  <a:gd name="T3" fmla="*/ 34 h 34"/>
                  <a:gd name="T4" fmla="*/ 0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115" y="0"/>
                    </a:moveTo>
                    <a:cubicBezTo>
                      <a:pt x="115" y="18"/>
                      <a:pt x="100" y="34"/>
                      <a:pt x="82" y="34"/>
                    </a:cubicBezTo>
                    <a:cubicBezTo>
                      <a:pt x="0" y="34"/>
                      <a:pt x="0" y="34"/>
                      <a:pt x="0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2" name="Freeform 20"/>
              <p:cNvSpPr>
                <a:spLocks/>
              </p:cNvSpPr>
              <p:nvPr/>
            </p:nvSpPr>
            <p:spPr bwMode="auto">
              <a:xfrm>
                <a:off x="-3297238" y="5005388"/>
                <a:ext cx="258763" cy="258762"/>
              </a:xfrm>
              <a:custGeom>
                <a:avLst/>
                <a:gdLst>
                  <a:gd name="T0" fmla="*/ 29 w 29"/>
                  <a:gd name="T1" fmla="*/ 29 h 29"/>
                  <a:gd name="T2" fmla="*/ 0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29" y="29"/>
                    </a:moveTo>
                    <a:cubicBezTo>
                      <a:pt x="29" y="13"/>
                      <a:pt x="16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3" name="Line 21"/>
              <p:cNvSpPr>
                <a:spLocks noChangeShapeType="1"/>
              </p:cNvSpPr>
              <p:nvPr/>
            </p:nvSpPr>
            <p:spPr bwMode="auto">
              <a:xfrm>
                <a:off x="-3875088" y="5005388"/>
                <a:ext cx="444500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4" name="Freeform 22"/>
              <p:cNvSpPr>
                <a:spLocks/>
              </p:cNvSpPr>
              <p:nvPr/>
            </p:nvSpPr>
            <p:spPr bwMode="auto">
              <a:xfrm>
                <a:off x="-4062413" y="5326063"/>
                <a:ext cx="774700" cy="204787"/>
              </a:xfrm>
              <a:custGeom>
                <a:avLst/>
                <a:gdLst>
                  <a:gd name="T0" fmla="*/ 87 w 87"/>
                  <a:gd name="T1" fmla="*/ 23 h 23"/>
                  <a:gd name="T2" fmla="*/ 63 w 87"/>
                  <a:gd name="T3" fmla="*/ 0 h 23"/>
                  <a:gd name="T4" fmla="*/ 0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87" y="23"/>
                    </a:moveTo>
                    <a:cubicBezTo>
                      <a:pt x="87" y="10"/>
                      <a:pt x="76" y="0"/>
                      <a:pt x="6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-4062413" y="3146425"/>
                <a:ext cx="595313" cy="3132137"/>
              </a:xfrm>
              <a:custGeom>
                <a:avLst/>
                <a:gdLst>
                  <a:gd name="T0" fmla="*/ 65 w 67"/>
                  <a:gd name="T1" fmla="*/ 25 h 352"/>
                  <a:gd name="T2" fmla="*/ 33 w 67"/>
                  <a:gd name="T3" fmla="*/ 0 h 352"/>
                  <a:gd name="T4" fmla="*/ 0 w 67"/>
                  <a:gd name="T5" fmla="*/ 34 h 352"/>
                  <a:gd name="T6" fmla="*/ 0 w 67"/>
                  <a:gd name="T7" fmla="*/ 318 h 352"/>
                  <a:gd name="T8" fmla="*/ 33 w 67"/>
                  <a:gd name="T9" fmla="*/ 352 h 352"/>
                  <a:gd name="T10" fmla="*/ 67 w 67"/>
                  <a:gd name="T11" fmla="*/ 321 h 352"/>
                  <a:gd name="T12" fmla="*/ 67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65" y="25"/>
                    </a:moveTo>
                    <a:cubicBezTo>
                      <a:pt x="61" y="11"/>
                      <a:pt x="49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37"/>
                      <a:pt x="15" y="352"/>
                      <a:pt x="33" y="352"/>
                    </a:cubicBezTo>
                    <a:cubicBezTo>
                      <a:pt x="51" y="352"/>
                      <a:pt x="65" y="338"/>
                      <a:pt x="67" y="321"/>
                    </a:cubicBezTo>
                    <a:cubicBezTo>
                      <a:pt x="67" y="321"/>
                      <a:pt x="67" y="321"/>
                      <a:pt x="67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-3697288" y="4108450"/>
                <a:ext cx="1049338" cy="1911350"/>
              </a:xfrm>
              <a:custGeom>
                <a:avLst/>
                <a:gdLst>
                  <a:gd name="T0" fmla="*/ 0 w 118"/>
                  <a:gd name="T1" fmla="*/ 176 h 215"/>
                  <a:gd name="T2" fmla="*/ 39 w 118"/>
                  <a:gd name="T3" fmla="*/ 215 h 215"/>
                  <a:gd name="T4" fmla="*/ 77 w 118"/>
                  <a:gd name="T5" fmla="*/ 184 h 215"/>
                  <a:gd name="T6" fmla="*/ 77 w 118"/>
                  <a:gd name="T7" fmla="*/ 184 h 215"/>
                  <a:gd name="T8" fmla="*/ 106 w 118"/>
                  <a:gd name="T9" fmla="*/ 146 h 215"/>
                  <a:gd name="T10" fmla="*/ 99 w 118"/>
                  <a:gd name="T11" fmla="*/ 124 h 215"/>
                  <a:gd name="T12" fmla="*/ 99 w 118"/>
                  <a:gd name="T13" fmla="*/ 123 h 215"/>
                  <a:gd name="T14" fmla="*/ 118 w 118"/>
                  <a:gd name="T15" fmla="*/ 91 h 215"/>
                  <a:gd name="T16" fmla="*/ 107 w 118"/>
                  <a:gd name="T17" fmla="*/ 66 h 215"/>
                  <a:gd name="T18" fmla="*/ 108 w 118"/>
                  <a:gd name="T19" fmla="*/ 65 h 215"/>
                  <a:gd name="T20" fmla="*/ 114 w 118"/>
                  <a:gd name="T21" fmla="*/ 43 h 215"/>
                  <a:gd name="T22" fmla="*/ 72 w 118"/>
                  <a:gd name="T23" fmla="*/ 0 h 215"/>
                  <a:gd name="T24" fmla="*/ 30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0" y="176"/>
                    </a:moveTo>
                    <a:cubicBezTo>
                      <a:pt x="0" y="197"/>
                      <a:pt x="18" y="215"/>
                      <a:pt x="39" y="215"/>
                    </a:cubicBezTo>
                    <a:cubicBezTo>
                      <a:pt x="58" y="215"/>
                      <a:pt x="73" y="201"/>
                      <a:pt x="77" y="184"/>
                    </a:cubicBezTo>
                    <a:cubicBezTo>
                      <a:pt x="77" y="184"/>
                      <a:pt x="77" y="184"/>
                      <a:pt x="77" y="184"/>
                    </a:cubicBezTo>
                    <a:cubicBezTo>
                      <a:pt x="94" y="179"/>
                      <a:pt x="106" y="164"/>
                      <a:pt x="106" y="146"/>
                    </a:cubicBezTo>
                    <a:cubicBezTo>
                      <a:pt x="106" y="138"/>
                      <a:pt x="103" y="130"/>
                      <a:pt x="99" y="124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10" y="117"/>
                      <a:pt x="118" y="105"/>
                      <a:pt x="118" y="91"/>
                    </a:cubicBezTo>
                    <a:cubicBezTo>
                      <a:pt x="118" y="82"/>
                      <a:pt x="114" y="73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12" y="58"/>
                      <a:pt x="114" y="51"/>
                      <a:pt x="114" y="43"/>
                    </a:cubicBezTo>
                    <a:cubicBezTo>
                      <a:pt x="114" y="19"/>
                      <a:pt x="95" y="0"/>
                      <a:pt x="72" y="0"/>
                    </a:cubicBezTo>
                    <a:cubicBezTo>
                      <a:pt x="49" y="0"/>
                      <a:pt x="30" y="19"/>
                      <a:pt x="30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5964181" y="2760439"/>
            <a:ext cx="347088" cy="354086"/>
            <a:chOff x="1473475" y="3292069"/>
            <a:chExt cx="1870076" cy="1907786"/>
          </a:xfrm>
        </p:grpSpPr>
        <p:grpSp>
          <p:nvGrpSpPr>
            <p:cNvPr id="198" name="Group 197"/>
            <p:cNvGrpSpPr/>
            <p:nvPr/>
          </p:nvGrpSpPr>
          <p:grpSpPr>
            <a:xfrm>
              <a:off x="1473475" y="3292069"/>
              <a:ext cx="861550" cy="1907786"/>
              <a:chOff x="-5718176" y="3146425"/>
              <a:chExt cx="1414463" cy="3132137"/>
            </a:xfrm>
          </p:grpSpPr>
          <p:sp>
            <p:nvSpPr>
              <p:cNvPr id="210" name="Freeform 5"/>
              <p:cNvSpPr>
                <a:spLocks/>
              </p:cNvSpPr>
              <p:nvPr/>
            </p:nvSpPr>
            <p:spPr bwMode="auto">
              <a:xfrm>
                <a:off x="-5575301" y="3306763"/>
                <a:ext cx="933450" cy="890587"/>
              </a:xfrm>
              <a:custGeom>
                <a:avLst/>
                <a:gdLst>
                  <a:gd name="T0" fmla="*/ 105 w 105"/>
                  <a:gd name="T1" fmla="*/ 37 h 100"/>
                  <a:gd name="T2" fmla="*/ 53 w 105"/>
                  <a:gd name="T3" fmla="*/ 6 h 100"/>
                  <a:gd name="T4" fmla="*/ 21 w 105"/>
                  <a:gd name="T5" fmla="*/ 55 h 100"/>
                  <a:gd name="T6" fmla="*/ 20 w 105"/>
                  <a:gd name="T7" fmla="*/ 55 h 100"/>
                  <a:gd name="T8" fmla="*/ 0 w 105"/>
                  <a:gd name="T9" fmla="*/ 87 h 100"/>
                  <a:gd name="T10" fmla="*/ 1 w 105"/>
                  <a:gd name="T11" fmla="*/ 96 h 100"/>
                  <a:gd name="T12" fmla="*/ 3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105" y="37"/>
                    </a:moveTo>
                    <a:cubicBezTo>
                      <a:pt x="99" y="14"/>
                      <a:pt x="76" y="0"/>
                      <a:pt x="53" y="6"/>
                    </a:cubicBezTo>
                    <a:cubicBezTo>
                      <a:pt x="31" y="11"/>
                      <a:pt x="17" y="33"/>
                      <a:pt x="2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8" y="61"/>
                      <a:pt x="0" y="73"/>
                      <a:pt x="0" y="87"/>
                    </a:cubicBezTo>
                    <a:cubicBezTo>
                      <a:pt x="0" y="90"/>
                      <a:pt x="1" y="93"/>
                      <a:pt x="1" y="96"/>
                    </a:cubicBezTo>
                    <a:cubicBezTo>
                      <a:pt x="1" y="96"/>
                      <a:pt x="2" y="98"/>
                      <a:pt x="3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6"/>
              <p:cNvSpPr>
                <a:spLocks/>
              </p:cNvSpPr>
              <p:nvPr/>
            </p:nvSpPr>
            <p:spPr bwMode="auto">
              <a:xfrm>
                <a:off x="-4703763" y="4170363"/>
                <a:ext cx="169863" cy="346075"/>
              </a:xfrm>
              <a:custGeom>
                <a:avLst/>
                <a:gdLst>
                  <a:gd name="T0" fmla="*/ 0 w 19"/>
                  <a:gd name="T1" fmla="*/ 0 h 39"/>
                  <a:gd name="T2" fmla="*/ 19 w 19"/>
                  <a:gd name="T3" fmla="*/ 19 h 39"/>
                  <a:gd name="T4" fmla="*/ 0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0" y="0"/>
                    </a:moveTo>
                    <a:cubicBezTo>
                      <a:pt x="11" y="0"/>
                      <a:pt x="19" y="9"/>
                      <a:pt x="19" y="19"/>
                    </a:cubicBezTo>
                    <a:cubicBezTo>
                      <a:pt x="19" y="30"/>
                      <a:pt x="11" y="39"/>
                      <a:pt x="0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7"/>
              <p:cNvSpPr>
                <a:spLocks/>
              </p:cNvSpPr>
              <p:nvPr/>
            </p:nvSpPr>
            <p:spPr bwMode="auto">
              <a:xfrm>
                <a:off x="-4997451" y="3617913"/>
                <a:ext cx="231775" cy="231775"/>
              </a:xfrm>
              <a:custGeom>
                <a:avLst/>
                <a:gdLst>
                  <a:gd name="T0" fmla="*/ 26 w 26"/>
                  <a:gd name="T1" fmla="*/ 26 h 26"/>
                  <a:gd name="T2" fmla="*/ 0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26" y="26"/>
                    </a:moveTo>
                    <a:cubicBezTo>
                      <a:pt x="12" y="26"/>
                      <a:pt x="0" y="15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3" name="Line 8"/>
              <p:cNvSpPr>
                <a:spLocks noChangeShapeType="1"/>
              </p:cNvSpPr>
              <p:nvPr/>
            </p:nvSpPr>
            <p:spPr bwMode="auto">
              <a:xfrm flipH="1">
                <a:off x="-4578351" y="3849688"/>
                <a:ext cx="27463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-5326063" y="4454525"/>
                <a:ext cx="1022350" cy="303212"/>
              </a:xfrm>
              <a:custGeom>
                <a:avLst/>
                <a:gdLst>
                  <a:gd name="T0" fmla="*/ 0 w 115"/>
                  <a:gd name="T1" fmla="*/ 0 h 34"/>
                  <a:gd name="T2" fmla="*/ 33 w 115"/>
                  <a:gd name="T3" fmla="*/ 34 h 34"/>
                  <a:gd name="T4" fmla="*/ 115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0" y="0"/>
                    </a:moveTo>
                    <a:cubicBezTo>
                      <a:pt x="0" y="18"/>
                      <a:pt x="15" y="34"/>
                      <a:pt x="33" y="34"/>
                    </a:cubicBezTo>
                    <a:cubicBezTo>
                      <a:pt x="115" y="34"/>
                      <a:pt x="115" y="34"/>
                      <a:pt x="115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-5326063" y="5005388"/>
                <a:ext cx="257175" cy="258762"/>
              </a:xfrm>
              <a:custGeom>
                <a:avLst/>
                <a:gdLst>
                  <a:gd name="T0" fmla="*/ 0 w 29"/>
                  <a:gd name="T1" fmla="*/ 29 h 29"/>
                  <a:gd name="T2" fmla="*/ 29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Line 11"/>
              <p:cNvSpPr>
                <a:spLocks noChangeShapeType="1"/>
              </p:cNvSpPr>
              <p:nvPr/>
            </p:nvSpPr>
            <p:spPr bwMode="auto">
              <a:xfrm flipH="1">
                <a:off x="-4935538" y="5005388"/>
                <a:ext cx="446088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-5076826" y="5326063"/>
                <a:ext cx="773113" cy="204787"/>
              </a:xfrm>
              <a:custGeom>
                <a:avLst/>
                <a:gdLst>
                  <a:gd name="T0" fmla="*/ 0 w 87"/>
                  <a:gd name="T1" fmla="*/ 23 h 23"/>
                  <a:gd name="T2" fmla="*/ 24 w 87"/>
                  <a:gd name="T3" fmla="*/ 0 h 23"/>
                  <a:gd name="T4" fmla="*/ 87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0" y="23"/>
                    </a:moveTo>
                    <a:cubicBezTo>
                      <a:pt x="0" y="10"/>
                      <a:pt x="11" y="0"/>
                      <a:pt x="24" y="0"/>
                    </a:cubicBezTo>
                    <a:cubicBezTo>
                      <a:pt x="87" y="0"/>
                      <a:pt x="87" y="0"/>
                      <a:pt x="87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13"/>
              <p:cNvSpPr>
                <a:spLocks/>
              </p:cNvSpPr>
              <p:nvPr/>
            </p:nvSpPr>
            <p:spPr bwMode="auto">
              <a:xfrm>
                <a:off x="-4899026" y="3146425"/>
                <a:ext cx="595313" cy="3132137"/>
              </a:xfrm>
              <a:custGeom>
                <a:avLst/>
                <a:gdLst>
                  <a:gd name="T0" fmla="*/ 2 w 67"/>
                  <a:gd name="T1" fmla="*/ 25 h 352"/>
                  <a:gd name="T2" fmla="*/ 34 w 67"/>
                  <a:gd name="T3" fmla="*/ 0 h 352"/>
                  <a:gd name="T4" fmla="*/ 67 w 67"/>
                  <a:gd name="T5" fmla="*/ 34 h 352"/>
                  <a:gd name="T6" fmla="*/ 67 w 67"/>
                  <a:gd name="T7" fmla="*/ 318 h 352"/>
                  <a:gd name="T8" fmla="*/ 34 w 67"/>
                  <a:gd name="T9" fmla="*/ 352 h 352"/>
                  <a:gd name="T10" fmla="*/ 0 w 67"/>
                  <a:gd name="T11" fmla="*/ 321 h 352"/>
                  <a:gd name="T12" fmla="*/ 0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2" y="25"/>
                    </a:moveTo>
                    <a:cubicBezTo>
                      <a:pt x="6" y="11"/>
                      <a:pt x="18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cubicBezTo>
                      <a:pt x="67" y="318"/>
                      <a:pt x="67" y="318"/>
                      <a:pt x="67" y="318"/>
                    </a:cubicBezTo>
                    <a:cubicBezTo>
                      <a:pt x="67" y="337"/>
                      <a:pt x="52" y="352"/>
                      <a:pt x="34" y="352"/>
                    </a:cubicBezTo>
                    <a:cubicBezTo>
                      <a:pt x="16" y="352"/>
                      <a:pt x="2" y="338"/>
                      <a:pt x="0" y="321"/>
                    </a:cubicBezTo>
                    <a:cubicBezTo>
                      <a:pt x="0" y="321"/>
                      <a:pt x="0" y="321"/>
                      <a:pt x="0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9" name="Freeform 14"/>
              <p:cNvSpPr>
                <a:spLocks/>
              </p:cNvSpPr>
              <p:nvPr/>
            </p:nvSpPr>
            <p:spPr bwMode="auto">
              <a:xfrm>
                <a:off x="-5718176" y="4108450"/>
                <a:ext cx="1049338" cy="1911350"/>
              </a:xfrm>
              <a:custGeom>
                <a:avLst/>
                <a:gdLst>
                  <a:gd name="T0" fmla="*/ 118 w 118"/>
                  <a:gd name="T1" fmla="*/ 176 h 215"/>
                  <a:gd name="T2" fmla="*/ 79 w 118"/>
                  <a:gd name="T3" fmla="*/ 215 h 215"/>
                  <a:gd name="T4" fmla="*/ 41 w 118"/>
                  <a:gd name="T5" fmla="*/ 184 h 215"/>
                  <a:gd name="T6" fmla="*/ 41 w 118"/>
                  <a:gd name="T7" fmla="*/ 184 h 215"/>
                  <a:gd name="T8" fmla="*/ 12 w 118"/>
                  <a:gd name="T9" fmla="*/ 146 h 215"/>
                  <a:gd name="T10" fmla="*/ 19 w 118"/>
                  <a:gd name="T11" fmla="*/ 124 h 215"/>
                  <a:gd name="T12" fmla="*/ 19 w 118"/>
                  <a:gd name="T13" fmla="*/ 123 h 215"/>
                  <a:gd name="T14" fmla="*/ 0 w 118"/>
                  <a:gd name="T15" fmla="*/ 91 h 215"/>
                  <a:gd name="T16" fmla="*/ 11 w 118"/>
                  <a:gd name="T17" fmla="*/ 66 h 215"/>
                  <a:gd name="T18" fmla="*/ 10 w 118"/>
                  <a:gd name="T19" fmla="*/ 65 h 215"/>
                  <a:gd name="T20" fmla="*/ 4 w 118"/>
                  <a:gd name="T21" fmla="*/ 43 h 215"/>
                  <a:gd name="T22" fmla="*/ 46 w 118"/>
                  <a:gd name="T23" fmla="*/ 0 h 215"/>
                  <a:gd name="T24" fmla="*/ 88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118" y="176"/>
                    </a:moveTo>
                    <a:cubicBezTo>
                      <a:pt x="118" y="197"/>
                      <a:pt x="100" y="215"/>
                      <a:pt x="79" y="215"/>
                    </a:cubicBezTo>
                    <a:cubicBezTo>
                      <a:pt x="60" y="215"/>
                      <a:pt x="45" y="201"/>
                      <a:pt x="41" y="184"/>
                    </a:cubicBezTo>
                    <a:cubicBezTo>
                      <a:pt x="41" y="184"/>
                      <a:pt x="41" y="184"/>
                      <a:pt x="41" y="184"/>
                    </a:cubicBezTo>
                    <a:cubicBezTo>
                      <a:pt x="24" y="179"/>
                      <a:pt x="12" y="164"/>
                      <a:pt x="12" y="146"/>
                    </a:cubicBezTo>
                    <a:cubicBezTo>
                      <a:pt x="12" y="138"/>
                      <a:pt x="15" y="130"/>
                      <a:pt x="19" y="124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8" y="117"/>
                      <a:pt x="0" y="105"/>
                      <a:pt x="0" y="91"/>
                    </a:cubicBezTo>
                    <a:cubicBezTo>
                      <a:pt x="0" y="82"/>
                      <a:pt x="4" y="73"/>
                      <a:pt x="11" y="66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6" y="58"/>
                      <a:pt x="4" y="51"/>
                      <a:pt x="4" y="43"/>
                    </a:cubicBezTo>
                    <a:cubicBezTo>
                      <a:pt x="4" y="19"/>
                      <a:pt x="23" y="0"/>
                      <a:pt x="46" y="0"/>
                    </a:cubicBezTo>
                    <a:cubicBezTo>
                      <a:pt x="69" y="0"/>
                      <a:pt x="88" y="19"/>
                      <a:pt x="88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2482001" y="3292069"/>
              <a:ext cx="861550" cy="1907786"/>
              <a:chOff x="-4062413" y="3146425"/>
              <a:chExt cx="1414463" cy="3132137"/>
            </a:xfrm>
          </p:grpSpPr>
          <p:sp>
            <p:nvSpPr>
              <p:cNvPr id="200" name="Freeform 15"/>
              <p:cNvSpPr>
                <a:spLocks/>
              </p:cNvSpPr>
              <p:nvPr/>
            </p:nvSpPr>
            <p:spPr bwMode="auto">
              <a:xfrm>
                <a:off x="-3724276" y="3306763"/>
                <a:ext cx="935038" cy="890587"/>
              </a:xfrm>
              <a:custGeom>
                <a:avLst/>
                <a:gdLst>
                  <a:gd name="T0" fmla="*/ 0 w 105"/>
                  <a:gd name="T1" fmla="*/ 37 h 100"/>
                  <a:gd name="T2" fmla="*/ 52 w 105"/>
                  <a:gd name="T3" fmla="*/ 6 h 100"/>
                  <a:gd name="T4" fmla="*/ 84 w 105"/>
                  <a:gd name="T5" fmla="*/ 55 h 100"/>
                  <a:gd name="T6" fmla="*/ 85 w 105"/>
                  <a:gd name="T7" fmla="*/ 55 h 100"/>
                  <a:gd name="T8" fmla="*/ 105 w 105"/>
                  <a:gd name="T9" fmla="*/ 87 h 100"/>
                  <a:gd name="T10" fmla="*/ 104 w 105"/>
                  <a:gd name="T11" fmla="*/ 96 h 100"/>
                  <a:gd name="T12" fmla="*/ 102 w 105"/>
                  <a:gd name="T1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0">
                    <a:moveTo>
                      <a:pt x="0" y="37"/>
                    </a:moveTo>
                    <a:cubicBezTo>
                      <a:pt x="6" y="14"/>
                      <a:pt x="29" y="0"/>
                      <a:pt x="52" y="6"/>
                    </a:cubicBezTo>
                    <a:cubicBezTo>
                      <a:pt x="74" y="11"/>
                      <a:pt x="88" y="33"/>
                      <a:pt x="84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97" y="61"/>
                      <a:pt x="105" y="73"/>
                      <a:pt x="105" y="87"/>
                    </a:cubicBezTo>
                    <a:cubicBezTo>
                      <a:pt x="105" y="90"/>
                      <a:pt x="104" y="93"/>
                      <a:pt x="104" y="96"/>
                    </a:cubicBezTo>
                    <a:cubicBezTo>
                      <a:pt x="104" y="96"/>
                      <a:pt x="103" y="98"/>
                      <a:pt x="102" y="10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 16"/>
              <p:cNvSpPr>
                <a:spLocks/>
              </p:cNvSpPr>
              <p:nvPr/>
            </p:nvSpPr>
            <p:spPr bwMode="auto">
              <a:xfrm>
                <a:off x="-3830638" y="4170363"/>
                <a:ext cx="168275" cy="346075"/>
              </a:xfrm>
              <a:custGeom>
                <a:avLst/>
                <a:gdLst>
                  <a:gd name="T0" fmla="*/ 19 w 19"/>
                  <a:gd name="T1" fmla="*/ 0 h 39"/>
                  <a:gd name="T2" fmla="*/ 0 w 19"/>
                  <a:gd name="T3" fmla="*/ 19 h 39"/>
                  <a:gd name="T4" fmla="*/ 19 w 1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9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 17"/>
              <p:cNvSpPr>
                <a:spLocks/>
              </p:cNvSpPr>
              <p:nvPr/>
            </p:nvSpPr>
            <p:spPr bwMode="auto">
              <a:xfrm>
                <a:off x="-3600451" y="3617913"/>
                <a:ext cx="231775" cy="231775"/>
              </a:xfrm>
              <a:custGeom>
                <a:avLst/>
                <a:gdLst>
                  <a:gd name="T0" fmla="*/ 0 w 26"/>
                  <a:gd name="T1" fmla="*/ 26 h 26"/>
                  <a:gd name="T2" fmla="*/ 26 w 26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6">
                    <a:moveTo>
                      <a:pt x="0" y="26"/>
                    </a:moveTo>
                    <a:cubicBezTo>
                      <a:pt x="14" y="26"/>
                      <a:pt x="26" y="15"/>
                      <a:pt x="26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Line 18"/>
              <p:cNvSpPr>
                <a:spLocks noChangeShapeType="1"/>
              </p:cNvSpPr>
              <p:nvPr/>
            </p:nvSpPr>
            <p:spPr bwMode="auto">
              <a:xfrm>
                <a:off x="-4062413" y="3849688"/>
                <a:ext cx="276225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-4062413" y="4454525"/>
                <a:ext cx="1023938" cy="303212"/>
              </a:xfrm>
              <a:custGeom>
                <a:avLst/>
                <a:gdLst>
                  <a:gd name="T0" fmla="*/ 115 w 115"/>
                  <a:gd name="T1" fmla="*/ 0 h 34"/>
                  <a:gd name="T2" fmla="*/ 82 w 115"/>
                  <a:gd name="T3" fmla="*/ 34 h 34"/>
                  <a:gd name="T4" fmla="*/ 0 w 115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115" y="0"/>
                    </a:moveTo>
                    <a:cubicBezTo>
                      <a:pt x="115" y="18"/>
                      <a:pt x="100" y="34"/>
                      <a:pt x="82" y="34"/>
                    </a:cubicBezTo>
                    <a:cubicBezTo>
                      <a:pt x="0" y="34"/>
                      <a:pt x="0" y="34"/>
                      <a:pt x="0" y="34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20"/>
              <p:cNvSpPr>
                <a:spLocks/>
              </p:cNvSpPr>
              <p:nvPr/>
            </p:nvSpPr>
            <p:spPr bwMode="auto">
              <a:xfrm>
                <a:off x="-3297238" y="5005388"/>
                <a:ext cx="258763" cy="258762"/>
              </a:xfrm>
              <a:custGeom>
                <a:avLst/>
                <a:gdLst>
                  <a:gd name="T0" fmla="*/ 29 w 29"/>
                  <a:gd name="T1" fmla="*/ 29 h 29"/>
                  <a:gd name="T2" fmla="*/ 0 w 29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9" h="29">
                    <a:moveTo>
                      <a:pt x="29" y="29"/>
                    </a:moveTo>
                    <a:cubicBezTo>
                      <a:pt x="29" y="13"/>
                      <a:pt x="16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Line 21"/>
              <p:cNvSpPr>
                <a:spLocks noChangeShapeType="1"/>
              </p:cNvSpPr>
              <p:nvPr/>
            </p:nvSpPr>
            <p:spPr bwMode="auto">
              <a:xfrm>
                <a:off x="-3875088" y="5005388"/>
                <a:ext cx="444500" cy="0"/>
              </a:xfrm>
              <a:prstGeom prst="line">
                <a:avLst/>
              </a:pr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 22"/>
              <p:cNvSpPr>
                <a:spLocks/>
              </p:cNvSpPr>
              <p:nvPr/>
            </p:nvSpPr>
            <p:spPr bwMode="auto">
              <a:xfrm>
                <a:off x="-4062413" y="5326063"/>
                <a:ext cx="774700" cy="204787"/>
              </a:xfrm>
              <a:custGeom>
                <a:avLst/>
                <a:gdLst>
                  <a:gd name="T0" fmla="*/ 87 w 87"/>
                  <a:gd name="T1" fmla="*/ 23 h 23"/>
                  <a:gd name="T2" fmla="*/ 63 w 87"/>
                  <a:gd name="T3" fmla="*/ 0 h 23"/>
                  <a:gd name="T4" fmla="*/ 0 w 8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23">
                    <a:moveTo>
                      <a:pt x="87" y="23"/>
                    </a:moveTo>
                    <a:cubicBezTo>
                      <a:pt x="87" y="10"/>
                      <a:pt x="76" y="0"/>
                      <a:pt x="6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-4062413" y="3146425"/>
                <a:ext cx="595313" cy="3132137"/>
              </a:xfrm>
              <a:custGeom>
                <a:avLst/>
                <a:gdLst>
                  <a:gd name="T0" fmla="*/ 65 w 67"/>
                  <a:gd name="T1" fmla="*/ 25 h 352"/>
                  <a:gd name="T2" fmla="*/ 33 w 67"/>
                  <a:gd name="T3" fmla="*/ 0 h 352"/>
                  <a:gd name="T4" fmla="*/ 0 w 67"/>
                  <a:gd name="T5" fmla="*/ 34 h 352"/>
                  <a:gd name="T6" fmla="*/ 0 w 67"/>
                  <a:gd name="T7" fmla="*/ 318 h 352"/>
                  <a:gd name="T8" fmla="*/ 33 w 67"/>
                  <a:gd name="T9" fmla="*/ 352 h 352"/>
                  <a:gd name="T10" fmla="*/ 67 w 67"/>
                  <a:gd name="T11" fmla="*/ 321 h 352"/>
                  <a:gd name="T12" fmla="*/ 67 w 67"/>
                  <a:gd name="T13" fmla="*/ 32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2">
                    <a:moveTo>
                      <a:pt x="65" y="25"/>
                    </a:moveTo>
                    <a:cubicBezTo>
                      <a:pt x="61" y="11"/>
                      <a:pt x="49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37"/>
                      <a:pt x="15" y="352"/>
                      <a:pt x="33" y="352"/>
                    </a:cubicBezTo>
                    <a:cubicBezTo>
                      <a:pt x="51" y="352"/>
                      <a:pt x="65" y="338"/>
                      <a:pt x="67" y="321"/>
                    </a:cubicBezTo>
                    <a:cubicBezTo>
                      <a:pt x="67" y="321"/>
                      <a:pt x="67" y="321"/>
                      <a:pt x="67" y="321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-3697288" y="4108450"/>
                <a:ext cx="1049338" cy="1911350"/>
              </a:xfrm>
              <a:custGeom>
                <a:avLst/>
                <a:gdLst>
                  <a:gd name="T0" fmla="*/ 0 w 118"/>
                  <a:gd name="T1" fmla="*/ 176 h 215"/>
                  <a:gd name="T2" fmla="*/ 39 w 118"/>
                  <a:gd name="T3" fmla="*/ 215 h 215"/>
                  <a:gd name="T4" fmla="*/ 77 w 118"/>
                  <a:gd name="T5" fmla="*/ 184 h 215"/>
                  <a:gd name="T6" fmla="*/ 77 w 118"/>
                  <a:gd name="T7" fmla="*/ 184 h 215"/>
                  <a:gd name="T8" fmla="*/ 106 w 118"/>
                  <a:gd name="T9" fmla="*/ 146 h 215"/>
                  <a:gd name="T10" fmla="*/ 99 w 118"/>
                  <a:gd name="T11" fmla="*/ 124 h 215"/>
                  <a:gd name="T12" fmla="*/ 99 w 118"/>
                  <a:gd name="T13" fmla="*/ 123 h 215"/>
                  <a:gd name="T14" fmla="*/ 118 w 118"/>
                  <a:gd name="T15" fmla="*/ 91 h 215"/>
                  <a:gd name="T16" fmla="*/ 107 w 118"/>
                  <a:gd name="T17" fmla="*/ 66 h 215"/>
                  <a:gd name="T18" fmla="*/ 108 w 118"/>
                  <a:gd name="T19" fmla="*/ 65 h 215"/>
                  <a:gd name="T20" fmla="*/ 114 w 118"/>
                  <a:gd name="T21" fmla="*/ 43 h 215"/>
                  <a:gd name="T22" fmla="*/ 72 w 118"/>
                  <a:gd name="T23" fmla="*/ 0 h 215"/>
                  <a:gd name="T24" fmla="*/ 30 w 118"/>
                  <a:gd name="T25" fmla="*/ 4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215">
                    <a:moveTo>
                      <a:pt x="0" y="176"/>
                    </a:moveTo>
                    <a:cubicBezTo>
                      <a:pt x="0" y="197"/>
                      <a:pt x="18" y="215"/>
                      <a:pt x="39" y="215"/>
                    </a:cubicBezTo>
                    <a:cubicBezTo>
                      <a:pt x="58" y="215"/>
                      <a:pt x="73" y="201"/>
                      <a:pt x="77" y="184"/>
                    </a:cubicBezTo>
                    <a:cubicBezTo>
                      <a:pt x="77" y="184"/>
                      <a:pt x="77" y="184"/>
                      <a:pt x="77" y="184"/>
                    </a:cubicBezTo>
                    <a:cubicBezTo>
                      <a:pt x="94" y="179"/>
                      <a:pt x="106" y="164"/>
                      <a:pt x="106" y="146"/>
                    </a:cubicBezTo>
                    <a:cubicBezTo>
                      <a:pt x="106" y="138"/>
                      <a:pt x="103" y="130"/>
                      <a:pt x="99" y="124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10" y="117"/>
                      <a:pt x="118" y="105"/>
                      <a:pt x="118" y="91"/>
                    </a:cubicBezTo>
                    <a:cubicBezTo>
                      <a:pt x="118" y="82"/>
                      <a:pt x="114" y="73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12" y="58"/>
                      <a:pt x="114" y="51"/>
                      <a:pt x="114" y="43"/>
                    </a:cubicBezTo>
                    <a:cubicBezTo>
                      <a:pt x="114" y="19"/>
                      <a:pt x="95" y="0"/>
                      <a:pt x="72" y="0"/>
                    </a:cubicBezTo>
                    <a:cubicBezTo>
                      <a:pt x="49" y="0"/>
                      <a:pt x="30" y="19"/>
                      <a:pt x="30" y="43"/>
                    </a:cubicBezTo>
                  </a:path>
                </a:pathLst>
              </a:custGeom>
              <a:noFill/>
              <a:ln w="12700" cap="flat">
                <a:solidFill>
                  <a:schemeClr val="tx1">
                    <a:alpha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0" name="Title 8"/>
          <p:cNvSpPr txBox="1">
            <a:spLocks/>
          </p:cNvSpPr>
          <p:nvPr/>
        </p:nvSpPr>
        <p:spPr>
          <a:xfrm>
            <a:off x="241418" y="2743418"/>
            <a:ext cx="290910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Standard building brick services provide standardized platform capabilities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990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7 -2.22222E-6 L 0.03681 -2.22222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5" grpId="0"/>
      <p:bldP spid="95" grpId="1"/>
      <p:bldP spid="222" grpId="0" animBg="1"/>
      <p:bldP spid="223" grpId="0" animBg="1"/>
      <p:bldP spid="22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3" name="Group 2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05" name="TextBox 104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" name="Group 1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55166" y="1108084"/>
            <a:ext cx="1003710" cy="1003710"/>
            <a:chOff x="3155166" y="1108084"/>
            <a:chExt cx="1003710" cy="1003710"/>
          </a:xfrm>
        </p:grpSpPr>
        <p:grpSp>
          <p:nvGrpSpPr>
            <p:cNvPr id="19" name="Group 18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102" name="TextBox 101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36929" y="128790"/>
            <a:ext cx="1003710" cy="1003710"/>
            <a:chOff x="6236929" y="128790"/>
            <a:chExt cx="1003710" cy="1003710"/>
          </a:xfrm>
        </p:grpSpPr>
        <p:grpSp>
          <p:nvGrpSpPr>
            <p:cNvPr id="6" name="Group 5"/>
            <p:cNvGrpSpPr/>
            <p:nvPr/>
          </p:nvGrpSpPr>
          <p:grpSpPr>
            <a:xfrm>
              <a:off x="6236929" y="128790"/>
              <a:ext cx="1003710" cy="1003710"/>
              <a:chOff x="6751573" y="664698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584" y="361451"/>
              <a:ext cx="448932" cy="538718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48163" y="2821224"/>
            <a:ext cx="1003710" cy="1003710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2" y="3072875"/>
            <a:ext cx="435053" cy="522063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110" name="Group 109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2" name="arrow_5"/>
          <p:cNvCxnSpPr>
            <a:cxnSpLocks/>
          </p:cNvCxnSpPr>
          <p:nvPr/>
        </p:nvCxnSpPr>
        <p:spPr>
          <a:xfrm flipV="1">
            <a:off x="4038961" y="1183087"/>
            <a:ext cx="746922" cy="3076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arrow_5"/>
          <p:cNvCxnSpPr>
            <a:cxnSpLocks/>
          </p:cNvCxnSpPr>
          <p:nvPr/>
        </p:nvCxnSpPr>
        <p:spPr>
          <a:xfrm>
            <a:off x="4026492" y="1820480"/>
            <a:ext cx="562843" cy="41568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arrow_5"/>
          <p:cNvCxnSpPr>
            <a:cxnSpLocks/>
          </p:cNvCxnSpPr>
          <p:nvPr/>
        </p:nvCxnSpPr>
        <p:spPr>
          <a:xfrm>
            <a:off x="5210295" y="2594458"/>
            <a:ext cx="601129" cy="21374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arrow_5"/>
          <p:cNvCxnSpPr>
            <a:cxnSpLocks/>
          </p:cNvCxnSpPr>
          <p:nvPr/>
        </p:nvCxnSpPr>
        <p:spPr>
          <a:xfrm flipH="1">
            <a:off x="4329316" y="2747534"/>
            <a:ext cx="381362" cy="60671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arrow_5"/>
          <p:cNvCxnSpPr>
            <a:cxnSpLocks/>
          </p:cNvCxnSpPr>
          <p:nvPr/>
        </p:nvCxnSpPr>
        <p:spPr>
          <a:xfrm>
            <a:off x="5399727" y="1226422"/>
            <a:ext cx="541706" cy="34669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arrow_5"/>
          <p:cNvCxnSpPr>
            <a:cxnSpLocks/>
          </p:cNvCxnSpPr>
          <p:nvPr/>
        </p:nvCxnSpPr>
        <p:spPr>
          <a:xfrm flipV="1">
            <a:off x="5399727" y="702051"/>
            <a:ext cx="931735" cy="24991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arrow_5"/>
          <p:cNvCxnSpPr>
            <a:cxnSpLocks/>
          </p:cNvCxnSpPr>
          <p:nvPr/>
        </p:nvCxnSpPr>
        <p:spPr>
          <a:xfrm>
            <a:off x="6236929" y="3258850"/>
            <a:ext cx="90199" cy="52442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arrow_5"/>
          <p:cNvCxnSpPr>
            <a:cxnSpLocks/>
          </p:cNvCxnSpPr>
          <p:nvPr/>
        </p:nvCxnSpPr>
        <p:spPr>
          <a:xfrm>
            <a:off x="6461471" y="3042222"/>
            <a:ext cx="1373767" cy="2470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arrow_5"/>
          <p:cNvCxnSpPr>
            <a:cxnSpLocks/>
          </p:cNvCxnSpPr>
          <p:nvPr/>
        </p:nvCxnSpPr>
        <p:spPr>
          <a:xfrm flipH="1">
            <a:off x="6153782" y="2111155"/>
            <a:ext cx="36199" cy="49336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arrow_5"/>
          <p:cNvCxnSpPr>
            <a:cxnSpLocks/>
          </p:cNvCxnSpPr>
          <p:nvPr/>
        </p:nvCxnSpPr>
        <p:spPr>
          <a:xfrm flipV="1">
            <a:off x="6292459" y="953403"/>
            <a:ext cx="169012" cy="5113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arrow_5"/>
          <p:cNvCxnSpPr>
            <a:cxnSpLocks/>
          </p:cNvCxnSpPr>
          <p:nvPr/>
        </p:nvCxnSpPr>
        <p:spPr>
          <a:xfrm flipV="1">
            <a:off x="6530809" y="1703125"/>
            <a:ext cx="1083413" cy="5200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arrow_5"/>
          <p:cNvCxnSpPr>
            <a:cxnSpLocks/>
          </p:cNvCxnSpPr>
          <p:nvPr/>
        </p:nvCxnSpPr>
        <p:spPr>
          <a:xfrm>
            <a:off x="6423914" y="2003591"/>
            <a:ext cx="1454660" cy="1133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arrow_5"/>
          <p:cNvCxnSpPr>
            <a:cxnSpLocks/>
          </p:cNvCxnSpPr>
          <p:nvPr/>
        </p:nvCxnSpPr>
        <p:spPr>
          <a:xfrm flipV="1">
            <a:off x="6431136" y="1915473"/>
            <a:ext cx="1261091" cy="84072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FADER"/>
          <p:cNvSpPr/>
          <p:nvPr/>
        </p:nvSpPr>
        <p:spPr>
          <a:xfrm>
            <a:off x="0" y="-33721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807887" y="1388980"/>
            <a:ext cx="782498" cy="782498"/>
            <a:chOff x="1457602" y="1423888"/>
            <a:chExt cx="782498" cy="782498"/>
          </a:xfrm>
        </p:grpSpPr>
        <p:sp>
          <p:nvSpPr>
            <p:cNvPr id="61" name="Oval 60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28135" y="2067125"/>
            <a:ext cx="782498" cy="782498"/>
            <a:chOff x="1612024" y="3422636"/>
            <a:chExt cx="782498" cy="782498"/>
          </a:xfrm>
        </p:grpSpPr>
        <p:sp>
          <p:nvSpPr>
            <p:cNvPr id="68" name="Oval 67"/>
            <p:cNvSpPr/>
            <p:nvPr/>
          </p:nvSpPr>
          <p:spPr>
            <a:xfrm>
              <a:off x="1612024" y="3422636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91649" y="3530832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39523"/>
                </a:gs>
                <a:gs pos="100000">
                  <a:srgbClr val="F49322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67452" y="2538029"/>
            <a:ext cx="782498" cy="782498"/>
            <a:chOff x="6751573" y="3660524"/>
            <a:chExt cx="782498" cy="782498"/>
          </a:xfrm>
        </p:grpSpPr>
        <p:sp>
          <p:nvSpPr>
            <p:cNvPr id="73" name="Oval 72"/>
            <p:cNvSpPr/>
            <p:nvPr/>
          </p:nvSpPr>
          <p:spPr>
            <a:xfrm>
              <a:off x="6751573" y="3660524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839904" y="3766344"/>
              <a:ext cx="570858" cy="570858"/>
            </a:xfrm>
            <a:prstGeom prst="ellipse">
              <a:avLst/>
            </a:prstGeom>
            <a:gradFill>
              <a:gsLst>
                <a:gs pos="3000">
                  <a:srgbClr val="F49322"/>
                </a:gs>
                <a:gs pos="100000">
                  <a:srgbClr val="F49221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Functions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4716621" y="685695"/>
            <a:ext cx="782498" cy="782498"/>
            <a:chOff x="1457602" y="1423888"/>
            <a:chExt cx="782498" cy="782498"/>
          </a:xfrm>
        </p:grpSpPr>
        <p:sp>
          <p:nvSpPr>
            <p:cNvPr id="94" name="Oval 93"/>
            <p:cNvSpPr/>
            <p:nvPr/>
          </p:nvSpPr>
          <p:spPr>
            <a:xfrm>
              <a:off x="1457602" y="142388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563624" y="1527048"/>
              <a:ext cx="570858" cy="570858"/>
            </a:xfrm>
            <a:prstGeom prst="ellipse">
              <a:avLst/>
            </a:prstGeom>
            <a:gradFill>
              <a:gsLst>
                <a:gs pos="1961">
                  <a:srgbClr val="F59C25"/>
                </a:gs>
                <a:gs pos="100000">
                  <a:srgbClr val="F59923"/>
                </a:gs>
              </a:gsLst>
              <a:lin ang="540000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9" name="BL_1_1"/>
          <p:cNvSpPr/>
          <p:nvPr/>
        </p:nvSpPr>
        <p:spPr>
          <a:xfrm rot="323661">
            <a:off x="4893298" y="792225"/>
            <a:ext cx="512262" cy="284861"/>
          </a:xfrm>
          <a:custGeom>
            <a:avLst/>
            <a:gdLst>
              <a:gd name="connsiteX0" fmla="*/ 201264 w 512262"/>
              <a:gd name="connsiteY0" fmla="*/ 1284 h 284861"/>
              <a:gd name="connsiteX1" fmla="*/ 512262 w 512262"/>
              <a:gd name="connsiteY1" fmla="*/ 258616 h 284861"/>
              <a:gd name="connsiteX2" fmla="*/ 512096 w 512262"/>
              <a:gd name="connsiteY2" fmla="*/ 284861 h 284861"/>
              <a:gd name="connsiteX3" fmla="*/ 221606 w 512262"/>
              <a:gd name="connsiteY3" fmla="*/ 284861 h 284861"/>
              <a:gd name="connsiteX4" fmla="*/ 0 w 512262"/>
              <a:gd name="connsiteY4" fmla="*/ 115569 h 284861"/>
              <a:gd name="connsiteX5" fmla="*/ 8188 w 512262"/>
              <a:gd name="connsiteY5" fmla="*/ 103488 h 284861"/>
              <a:gd name="connsiteX6" fmla="*/ 201264 w 512262"/>
              <a:gd name="connsiteY6" fmla="*/ 1284 h 28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2262" h="284861">
                <a:moveTo>
                  <a:pt x="201264" y="1284"/>
                </a:moveTo>
                <a:cubicBezTo>
                  <a:pt x="358204" y="-13535"/>
                  <a:pt x="497443" y="101676"/>
                  <a:pt x="512262" y="258616"/>
                </a:cubicBezTo>
                <a:lnTo>
                  <a:pt x="512096" y="284861"/>
                </a:lnTo>
                <a:lnTo>
                  <a:pt x="221606" y="284861"/>
                </a:lnTo>
                <a:lnTo>
                  <a:pt x="0" y="115569"/>
                </a:lnTo>
                <a:lnTo>
                  <a:pt x="8188" y="103488"/>
                </a:lnTo>
                <a:cubicBezTo>
                  <a:pt x="54757" y="47209"/>
                  <a:pt x="122794" y="8694"/>
                  <a:pt x="201264" y="1284"/>
                </a:cubicBezTo>
                <a:close/>
              </a:path>
            </a:pathLst>
          </a:custGeom>
          <a:solidFill>
            <a:srgbClr val="F59B25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BL_1_2"/>
          <p:cNvSpPr/>
          <p:nvPr/>
        </p:nvSpPr>
        <p:spPr>
          <a:xfrm rot="323661">
            <a:off x="5083245" y="1086029"/>
            <a:ext cx="294895" cy="284752"/>
          </a:xfrm>
          <a:custGeom>
            <a:avLst/>
            <a:gdLst>
              <a:gd name="connsiteX0" fmla="*/ 0 w 300533"/>
              <a:gd name="connsiteY0" fmla="*/ 0 h 292425"/>
              <a:gd name="connsiteX1" fmla="*/ 10043 w 300533"/>
              <a:gd name="connsiteY1" fmla="*/ 7673 h 292425"/>
              <a:gd name="connsiteX2" fmla="*/ 300533 w 300533"/>
              <a:gd name="connsiteY2" fmla="*/ 7673 h 292425"/>
              <a:gd name="connsiteX3" fmla="*/ 300334 w 300533"/>
              <a:gd name="connsiteY3" fmla="*/ 39242 h 292425"/>
              <a:gd name="connsiteX4" fmla="*/ 43368 w 300533"/>
              <a:gd name="connsiteY4" fmla="*/ 292425 h 292425"/>
              <a:gd name="connsiteX5" fmla="*/ 43107 w 300533"/>
              <a:gd name="connsiteY5" fmla="*/ 292423 h 292425"/>
              <a:gd name="connsiteX6" fmla="*/ 0 w 300533"/>
              <a:gd name="connsiteY6" fmla="*/ 0 h 292425"/>
              <a:gd name="connsiteX0" fmla="*/ 0 w 294895"/>
              <a:gd name="connsiteY0" fmla="*/ 1362 h 284752"/>
              <a:gd name="connsiteX1" fmla="*/ 4405 w 294895"/>
              <a:gd name="connsiteY1" fmla="*/ 0 h 284752"/>
              <a:gd name="connsiteX2" fmla="*/ 294895 w 294895"/>
              <a:gd name="connsiteY2" fmla="*/ 0 h 284752"/>
              <a:gd name="connsiteX3" fmla="*/ 294696 w 294895"/>
              <a:gd name="connsiteY3" fmla="*/ 31569 h 284752"/>
              <a:gd name="connsiteX4" fmla="*/ 37730 w 294895"/>
              <a:gd name="connsiteY4" fmla="*/ 284752 h 284752"/>
              <a:gd name="connsiteX5" fmla="*/ 37469 w 294895"/>
              <a:gd name="connsiteY5" fmla="*/ 284750 h 284752"/>
              <a:gd name="connsiteX6" fmla="*/ 0 w 294895"/>
              <a:gd name="connsiteY6" fmla="*/ 136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895" h="284752">
                <a:moveTo>
                  <a:pt x="0" y="1362"/>
                </a:moveTo>
                <a:lnTo>
                  <a:pt x="4405" y="0"/>
                </a:lnTo>
                <a:lnTo>
                  <a:pt x="294895" y="0"/>
                </a:lnTo>
                <a:cubicBezTo>
                  <a:pt x="294829" y="10523"/>
                  <a:pt x="294762" y="21046"/>
                  <a:pt x="294696" y="31569"/>
                </a:cubicBezTo>
                <a:cubicBezTo>
                  <a:pt x="280427" y="163560"/>
                  <a:pt x="175052" y="271785"/>
                  <a:pt x="37730" y="284752"/>
                </a:cubicBezTo>
                <a:lnTo>
                  <a:pt x="37469" y="284750"/>
                </a:lnTo>
                <a:lnTo>
                  <a:pt x="0" y="1362"/>
                </a:lnTo>
                <a:close/>
              </a:path>
            </a:pathLst>
          </a:custGeom>
          <a:solidFill>
            <a:srgbClr val="F59B25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BL_1_3"/>
          <p:cNvSpPr/>
          <p:nvPr/>
        </p:nvSpPr>
        <p:spPr>
          <a:xfrm rot="323661">
            <a:off x="4817826" y="892105"/>
            <a:ext cx="312022" cy="454043"/>
          </a:xfrm>
          <a:custGeom>
            <a:avLst/>
            <a:gdLst>
              <a:gd name="connsiteX0" fmla="*/ 57352 w 312022"/>
              <a:gd name="connsiteY0" fmla="*/ 0 h 454043"/>
              <a:gd name="connsiteX1" fmla="*/ 268915 w 312022"/>
              <a:gd name="connsiteY1" fmla="*/ 161620 h 454043"/>
              <a:gd name="connsiteX2" fmla="*/ 312022 w 312022"/>
              <a:gd name="connsiteY2" fmla="*/ 454043 h 454043"/>
              <a:gd name="connsiteX3" fmla="*/ 254469 w 312022"/>
              <a:gd name="connsiteY3" fmla="*/ 453679 h 454043"/>
              <a:gd name="connsiteX4" fmla="*/ 1284 w 312022"/>
              <a:gd name="connsiteY4" fmla="*/ 196714 h 454043"/>
              <a:gd name="connsiteX5" fmla="*/ 34814 w 312022"/>
              <a:gd name="connsiteY5" fmla="*/ 33252 h 454043"/>
              <a:gd name="connsiteX6" fmla="*/ 57352 w 312022"/>
              <a:gd name="connsiteY6" fmla="*/ 0 h 45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22" h="454043">
                <a:moveTo>
                  <a:pt x="57352" y="0"/>
                </a:moveTo>
                <a:lnTo>
                  <a:pt x="268915" y="161620"/>
                </a:lnTo>
                <a:lnTo>
                  <a:pt x="312022" y="454043"/>
                </a:lnTo>
                <a:lnTo>
                  <a:pt x="254469" y="453679"/>
                </a:lnTo>
                <a:cubicBezTo>
                  <a:pt x="122478" y="439410"/>
                  <a:pt x="14252" y="334036"/>
                  <a:pt x="1284" y="196714"/>
                </a:cubicBezTo>
                <a:cubicBezTo>
                  <a:pt x="-4272" y="137861"/>
                  <a:pt x="8455" y="81498"/>
                  <a:pt x="34814" y="33252"/>
                </a:cubicBezTo>
                <a:lnTo>
                  <a:pt x="57352" y="0"/>
                </a:lnTo>
                <a:close/>
              </a:path>
            </a:pathLst>
          </a:custGeom>
          <a:solidFill>
            <a:srgbClr val="F59B25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2" name="BL_2_1"/>
          <p:cNvSpPr/>
          <p:nvPr/>
        </p:nvSpPr>
        <p:spPr>
          <a:xfrm rot="181298">
            <a:off x="6190429" y="1501298"/>
            <a:ext cx="299950" cy="285415"/>
          </a:xfrm>
          <a:custGeom>
            <a:avLst/>
            <a:gdLst>
              <a:gd name="connsiteX0" fmla="*/ 0 w 299950"/>
              <a:gd name="connsiteY0" fmla="*/ 0 h 285415"/>
              <a:gd name="connsiteX1" fmla="*/ 50625 w 299950"/>
              <a:gd name="connsiteY1" fmla="*/ 1786 h 285415"/>
              <a:gd name="connsiteX2" fmla="*/ 291189 w 299950"/>
              <a:gd name="connsiteY2" fmla="*/ 212846 h 285415"/>
              <a:gd name="connsiteX3" fmla="*/ 299950 w 299950"/>
              <a:gd name="connsiteY3" fmla="*/ 269582 h 285415"/>
              <a:gd name="connsiteX4" fmla="*/ 0 w 299950"/>
              <a:gd name="connsiteY4" fmla="*/ 285415 h 285415"/>
              <a:gd name="connsiteX5" fmla="*/ 0 w 299950"/>
              <a:gd name="connsiteY5" fmla="*/ 0 h 28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950" h="285415">
                <a:moveTo>
                  <a:pt x="0" y="0"/>
                </a:moveTo>
                <a:lnTo>
                  <a:pt x="50625" y="1786"/>
                </a:lnTo>
                <a:cubicBezTo>
                  <a:pt x="166342" y="16212"/>
                  <a:pt x="261935" y="100425"/>
                  <a:pt x="291189" y="212846"/>
                </a:cubicBezTo>
                <a:lnTo>
                  <a:pt x="299950" y="269582"/>
                </a:lnTo>
                <a:lnTo>
                  <a:pt x="0" y="285415"/>
                </a:lnTo>
                <a:lnTo>
                  <a:pt x="0" y="0"/>
                </a:ln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" name="BL_2_4"/>
          <p:cNvSpPr/>
          <p:nvPr/>
        </p:nvSpPr>
        <p:spPr>
          <a:xfrm rot="181298">
            <a:off x="5921661" y="1486448"/>
            <a:ext cx="270032" cy="299671"/>
          </a:xfrm>
          <a:custGeom>
            <a:avLst/>
            <a:gdLst>
              <a:gd name="connsiteX0" fmla="*/ 269967 w 270032"/>
              <a:gd name="connsiteY0" fmla="*/ 0 h 299671"/>
              <a:gd name="connsiteX1" fmla="*/ 270032 w 270032"/>
              <a:gd name="connsiteY1" fmla="*/ 2 h 299671"/>
              <a:gd name="connsiteX2" fmla="*/ 270032 w 270032"/>
              <a:gd name="connsiteY2" fmla="*/ 285417 h 299671"/>
              <a:gd name="connsiteX3" fmla="*/ 0 w 270032"/>
              <a:gd name="connsiteY3" fmla="*/ 299671 h 299671"/>
              <a:gd name="connsiteX4" fmla="*/ 2739 w 270032"/>
              <a:gd name="connsiteY4" fmla="*/ 242328 h 299671"/>
              <a:gd name="connsiteX5" fmla="*/ 269967 w 270032"/>
              <a:gd name="connsiteY5" fmla="*/ 0 h 29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032" h="299671">
                <a:moveTo>
                  <a:pt x="269967" y="0"/>
                </a:moveTo>
                <a:lnTo>
                  <a:pt x="270032" y="2"/>
                </a:lnTo>
                <a:lnTo>
                  <a:pt x="270032" y="285417"/>
                </a:lnTo>
                <a:lnTo>
                  <a:pt x="0" y="299671"/>
                </a:lnTo>
                <a:lnTo>
                  <a:pt x="2739" y="242328"/>
                </a:lnTo>
                <a:cubicBezTo>
                  <a:pt x="22461" y="111041"/>
                  <a:pt x="132225" y="7271"/>
                  <a:pt x="269967" y="0"/>
                </a:cubicBez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4" name="BL_2_3"/>
          <p:cNvSpPr/>
          <p:nvPr/>
        </p:nvSpPr>
        <p:spPr>
          <a:xfrm rot="18865133">
            <a:off x="5882845" y="1710097"/>
            <a:ext cx="280283" cy="198590"/>
          </a:xfrm>
          <a:custGeom>
            <a:avLst/>
            <a:gdLst>
              <a:gd name="connsiteX0" fmla="*/ 85682 w 280283"/>
              <a:gd name="connsiteY0" fmla="*/ 0 h 198590"/>
              <a:gd name="connsiteX1" fmla="*/ 280283 w 280283"/>
              <a:gd name="connsiteY1" fmla="*/ 198590 h 198590"/>
              <a:gd name="connsiteX2" fmla="*/ 0 w 280283"/>
              <a:gd name="connsiteY2" fmla="*/ 198590 h 198590"/>
              <a:gd name="connsiteX3" fmla="*/ 5499 w 280283"/>
              <a:gd name="connsiteY3" fmla="*/ 146766 h 198590"/>
              <a:gd name="connsiteX4" fmla="*/ 85364 w 280283"/>
              <a:gd name="connsiteY4" fmla="*/ 255 h 198590"/>
              <a:gd name="connsiteX5" fmla="*/ 85682 w 280283"/>
              <a:gd name="connsiteY5" fmla="*/ 0 h 1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283" h="198590">
                <a:moveTo>
                  <a:pt x="85682" y="0"/>
                </a:moveTo>
                <a:lnTo>
                  <a:pt x="280283" y="198590"/>
                </a:lnTo>
                <a:lnTo>
                  <a:pt x="0" y="198590"/>
                </a:lnTo>
                <a:lnTo>
                  <a:pt x="5499" y="146766"/>
                </a:lnTo>
                <a:cubicBezTo>
                  <a:pt x="16495" y="92900"/>
                  <a:pt x="43142" y="41629"/>
                  <a:pt x="85364" y="255"/>
                </a:cubicBezTo>
                <a:lnTo>
                  <a:pt x="85682" y="0"/>
                </a:ln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6" name="BL_2_2"/>
          <p:cNvSpPr/>
          <p:nvPr/>
        </p:nvSpPr>
        <p:spPr>
          <a:xfrm rot="18865133">
            <a:off x="6026680" y="1762167"/>
            <a:ext cx="485462" cy="290958"/>
          </a:xfrm>
          <a:custGeom>
            <a:avLst/>
            <a:gdLst>
              <a:gd name="connsiteX0" fmla="*/ 280578 w 485462"/>
              <a:gd name="connsiteY0" fmla="*/ 0 h 290958"/>
              <a:gd name="connsiteX1" fmla="*/ 485462 w 485462"/>
              <a:gd name="connsiteY1" fmla="*/ 209083 h 290958"/>
              <a:gd name="connsiteX2" fmla="*/ 485201 w 485462"/>
              <a:gd name="connsiteY2" fmla="*/ 209395 h 290958"/>
              <a:gd name="connsiteX3" fmla="*/ 81565 w 485462"/>
              <a:gd name="connsiteY3" fmla="*/ 205301 h 290958"/>
              <a:gd name="connsiteX4" fmla="*/ 15 w 485462"/>
              <a:gd name="connsiteY4" fmla="*/ 2635 h 290958"/>
              <a:gd name="connsiteX5" fmla="*/ 295 w 485462"/>
              <a:gd name="connsiteY5" fmla="*/ 0 h 290958"/>
              <a:gd name="connsiteX6" fmla="*/ 280578 w 485462"/>
              <a:gd name="connsiteY6" fmla="*/ 0 h 29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5462" h="290958">
                <a:moveTo>
                  <a:pt x="280578" y="0"/>
                </a:moveTo>
                <a:lnTo>
                  <a:pt x="485462" y="209083"/>
                </a:lnTo>
                <a:lnTo>
                  <a:pt x="485201" y="209395"/>
                </a:lnTo>
                <a:cubicBezTo>
                  <a:pt x="372610" y="319726"/>
                  <a:pt x="191895" y="317893"/>
                  <a:pt x="81565" y="205301"/>
                </a:cubicBezTo>
                <a:cubicBezTo>
                  <a:pt x="26399" y="149006"/>
                  <a:pt x="-725" y="75679"/>
                  <a:pt x="15" y="2635"/>
                </a:cubicBezTo>
                <a:lnTo>
                  <a:pt x="295" y="0"/>
                </a:lnTo>
                <a:lnTo>
                  <a:pt x="280578" y="0"/>
                </a:ln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3" name="BL_3_1"/>
          <p:cNvSpPr/>
          <p:nvPr/>
        </p:nvSpPr>
        <p:spPr>
          <a:xfrm rot="1414541">
            <a:off x="6083718" y="2691235"/>
            <a:ext cx="391718" cy="292760"/>
          </a:xfrm>
          <a:custGeom>
            <a:avLst/>
            <a:gdLst>
              <a:gd name="connsiteX0" fmla="*/ 0 w 391718"/>
              <a:gd name="connsiteY0" fmla="*/ 21349 h 292760"/>
              <a:gd name="connsiteX1" fmla="*/ 47116 w 391718"/>
              <a:gd name="connsiteY1" fmla="*/ 6204 h 292760"/>
              <a:gd name="connsiteX2" fmla="*/ 367840 w 391718"/>
              <a:gd name="connsiteY2" fmla="*/ 171341 h 292760"/>
              <a:gd name="connsiteX3" fmla="*/ 391718 w 391718"/>
              <a:gd name="connsiteY3" fmla="*/ 282141 h 292760"/>
              <a:gd name="connsiteX4" fmla="*/ 390804 w 391718"/>
              <a:gd name="connsiteY4" fmla="*/ 292760 h 292760"/>
              <a:gd name="connsiteX5" fmla="*/ 88064 w 391718"/>
              <a:gd name="connsiteY5" fmla="*/ 292760 h 292760"/>
              <a:gd name="connsiteX6" fmla="*/ 0 w 391718"/>
              <a:gd name="connsiteY6" fmla="*/ 21349 h 29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718" h="292760">
                <a:moveTo>
                  <a:pt x="0" y="21349"/>
                </a:moveTo>
                <a:lnTo>
                  <a:pt x="47116" y="6204"/>
                </a:lnTo>
                <a:cubicBezTo>
                  <a:pt x="176970" y="-21423"/>
                  <a:pt x="312672" y="44921"/>
                  <a:pt x="367840" y="171341"/>
                </a:cubicBezTo>
                <a:cubicBezTo>
                  <a:pt x="383602" y="207462"/>
                  <a:pt x="391298" y="245066"/>
                  <a:pt x="391718" y="282141"/>
                </a:cubicBezTo>
                <a:lnTo>
                  <a:pt x="390804" y="292760"/>
                </a:lnTo>
                <a:lnTo>
                  <a:pt x="88064" y="292760"/>
                </a:lnTo>
                <a:lnTo>
                  <a:pt x="0" y="21349"/>
                </a:lnTo>
                <a:close/>
              </a:path>
            </a:pathLst>
          </a:custGeom>
          <a:solidFill>
            <a:srgbClr val="F4932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4" name="BL_3_3"/>
          <p:cNvSpPr/>
          <p:nvPr/>
        </p:nvSpPr>
        <p:spPr>
          <a:xfrm rot="18783845">
            <a:off x="5759096" y="2717270"/>
            <a:ext cx="498330" cy="271841"/>
          </a:xfrm>
          <a:custGeom>
            <a:avLst/>
            <a:gdLst>
              <a:gd name="connsiteX0" fmla="*/ 493284 w 498330"/>
              <a:gd name="connsiteY0" fmla="*/ 90535 h 271841"/>
              <a:gd name="connsiteX1" fmla="*/ 498330 w 498330"/>
              <a:gd name="connsiteY1" fmla="*/ 97157 h 271841"/>
              <a:gd name="connsiteX2" fmla="*/ 271848 w 498330"/>
              <a:gd name="connsiteY2" fmla="*/ 270722 h 271841"/>
              <a:gd name="connsiteX3" fmla="*/ 272243 w 498330"/>
              <a:gd name="connsiteY3" fmla="*/ 271841 h 271841"/>
              <a:gd name="connsiteX4" fmla="*/ 0 w 498330"/>
              <a:gd name="connsiteY4" fmla="*/ 271841 h 271841"/>
              <a:gd name="connsiteX5" fmla="*/ 6550 w 498330"/>
              <a:gd name="connsiteY5" fmla="*/ 221481 h 271841"/>
              <a:gd name="connsiteX6" fmla="*/ 89858 w 498330"/>
              <a:gd name="connsiteY6" fmla="*/ 76900 h 271841"/>
              <a:gd name="connsiteX7" fmla="*/ 493284 w 498330"/>
              <a:gd name="connsiteY7" fmla="*/ 90535 h 27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8330" h="271841">
                <a:moveTo>
                  <a:pt x="493284" y="90535"/>
                </a:moveTo>
                <a:lnTo>
                  <a:pt x="498330" y="97157"/>
                </a:lnTo>
                <a:lnTo>
                  <a:pt x="271848" y="270722"/>
                </a:lnTo>
                <a:lnTo>
                  <a:pt x="272243" y="271841"/>
                </a:lnTo>
                <a:lnTo>
                  <a:pt x="0" y="271841"/>
                </a:lnTo>
                <a:lnTo>
                  <a:pt x="6550" y="221481"/>
                </a:lnTo>
                <a:cubicBezTo>
                  <a:pt x="18818" y="167891"/>
                  <a:pt x="46669" y="117264"/>
                  <a:pt x="89858" y="76900"/>
                </a:cubicBezTo>
                <a:cubicBezTo>
                  <a:pt x="205026" y="-30738"/>
                  <a:pt x="385646" y="-24634"/>
                  <a:pt x="493284" y="90535"/>
                </a:cubicBezTo>
                <a:close/>
              </a:path>
            </a:pathLst>
          </a:custGeom>
          <a:solidFill>
            <a:srgbClr val="F4932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5" name="BL_3_2"/>
          <p:cNvSpPr/>
          <p:nvPr/>
        </p:nvSpPr>
        <p:spPr>
          <a:xfrm rot="18783845">
            <a:off x="5986959" y="2944663"/>
            <a:ext cx="373524" cy="299019"/>
          </a:xfrm>
          <a:custGeom>
            <a:avLst/>
            <a:gdLst>
              <a:gd name="connsiteX0" fmla="*/ 272920 w 373524"/>
              <a:gd name="connsiteY0" fmla="*/ 0 h 299019"/>
              <a:gd name="connsiteX1" fmla="*/ 373524 w 373524"/>
              <a:gd name="connsiteY1" fmla="*/ 284277 h 299019"/>
              <a:gd name="connsiteX2" fmla="*/ 330448 w 373524"/>
              <a:gd name="connsiteY2" fmla="*/ 295475 h 299019"/>
              <a:gd name="connsiteX3" fmla="*/ 76898 w 373524"/>
              <a:gd name="connsiteY3" fmla="*/ 208485 h 299019"/>
              <a:gd name="connsiteX4" fmla="*/ 164 w 373524"/>
              <a:gd name="connsiteY4" fmla="*/ 3948 h 299019"/>
              <a:gd name="connsiteX5" fmla="*/ 677 w 373524"/>
              <a:gd name="connsiteY5" fmla="*/ 0 h 299019"/>
              <a:gd name="connsiteX6" fmla="*/ 272920 w 373524"/>
              <a:gd name="connsiteY6" fmla="*/ 0 h 2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524" h="299019">
                <a:moveTo>
                  <a:pt x="272920" y="0"/>
                </a:moveTo>
                <a:lnTo>
                  <a:pt x="373524" y="284277"/>
                </a:lnTo>
                <a:lnTo>
                  <a:pt x="330448" y="295475"/>
                </a:lnTo>
                <a:cubicBezTo>
                  <a:pt x="239954" y="309844"/>
                  <a:pt x="144171" y="280466"/>
                  <a:pt x="76898" y="208485"/>
                </a:cubicBezTo>
                <a:cubicBezTo>
                  <a:pt x="23079" y="150901"/>
                  <a:pt x="-2304" y="76953"/>
                  <a:pt x="164" y="3948"/>
                </a:cubicBezTo>
                <a:lnTo>
                  <a:pt x="677" y="0"/>
                </a:lnTo>
                <a:lnTo>
                  <a:pt x="272920" y="0"/>
                </a:lnTo>
                <a:close/>
              </a:path>
            </a:pathLst>
          </a:custGeom>
          <a:solidFill>
            <a:srgbClr val="F4932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" name="BL_4_2"/>
          <p:cNvSpPr/>
          <p:nvPr/>
        </p:nvSpPr>
        <p:spPr>
          <a:xfrm rot="18925640">
            <a:off x="4954688" y="2338545"/>
            <a:ext cx="287850" cy="268679"/>
          </a:xfrm>
          <a:custGeom>
            <a:avLst/>
            <a:gdLst>
              <a:gd name="connsiteX0" fmla="*/ 287850 w 287850"/>
              <a:gd name="connsiteY0" fmla="*/ 10770 h 268679"/>
              <a:gd name="connsiteX1" fmla="*/ 285648 w 287850"/>
              <a:gd name="connsiteY1" fmla="*/ 35682 h 268679"/>
              <a:gd name="connsiteX2" fmla="*/ 208374 w 287850"/>
              <a:gd name="connsiteY2" fmla="*/ 183576 h 268679"/>
              <a:gd name="connsiteX3" fmla="*/ 7175 w 287850"/>
              <a:gd name="connsiteY3" fmla="*/ 268679 h 268679"/>
              <a:gd name="connsiteX4" fmla="*/ 0 w 287850"/>
              <a:gd name="connsiteY4" fmla="*/ 268045 h 268679"/>
              <a:gd name="connsiteX5" fmla="*/ 0 w 287850"/>
              <a:gd name="connsiteY5" fmla="*/ 0 h 268679"/>
              <a:gd name="connsiteX6" fmla="*/ 287850 w 287850"/>
              <a:gd name="connsiteY6" fmla="*/ 10770 h 26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850" h="268679">
                <a:moveTo>
                  <a:pt x="287850" y="10770"/>
                </a:moveTo>
                <a:lnTo>
                  <a:pt x="285648" y="35682"/>
                </a:lnTo>
                <a:cubicBezTo>
                  <a:pt x="275601" y="89732"/>
                  <a:pt x="249862" y="141465"/>
                  <a:pt x="208374" y="183576"/>
                </a:cubicBezTo>
                <a:cubicBezTo>
                  <a:pt x="153058" y="239724"/>
                  <a:pt x="80221" y="268134"/>
                  <a:pt x="7175" y="268679"/>
                </a:cubicBezTo>
                <a:lnTo>
                  <a:pt x="0" y="268045"/>
                </a:lnTo>
                <a:lnTo>
                  <a:pt x="0" y="0"/>
                </a:lnTo>
                <a:lnTo>
                  <a:pt x="287850" y="10770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9" name="BL_4_3"/>
          <p:cNvSpPr/>
          <p:nvPr/>
        </p:nvSpPr>
        <p:spPr>
          <a:xfrm rot="18925640">
            <a:off x="4752503" y="2528912"/>
            <a:ext cx="279948" cy="278520"/>
          </a:xfrm>
          <a:custGeom>
            <a:avLst/>
            <a:gdLst>
              <a:gd name="connsiteX0" fmla="*/ 279948 w 279948"/>
              <a:gd name="connsiteY0" fmla="*/ 10475 h 278520"/>
              <a:gd name="connsiteX1" fmla="*/ 279948 w 279948"/>
              <a:gd name="connsiteY1" fmla="*/ 278520 h 278520"/>
              <a:gd name="connsiteX2" fmla="*/ 232570 w 279948"/>
              <a:gd name="connsiteY2" fmla="*/ 274335 h 278520"/>
              <a:gd name="connsiteX3" fmla="*/ 84676 w 279948"/>
              <a:gd name="connsiteY3" fmla="*/ 197062 h 278520"/>
              <a:gd name="connsiteX4" fmla="*/ 5204 w 279948"/>
              <a:gd name="connsiteY4" fmla="*/ 50337 h 278520"/>
              <a:gd name="connsiteX5" fmla="*/ 0 w 279948"/>
              <a:gd name="connsiteY5" fmla="*/ 0 h 278520"/>
              <a:gd name="connsiteX6" fmla="*/ 279948 w 279948"/>
              <a:gd name="connsiteY6" fmla="*/ 10475 h 27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948" h="278520">
                <a:moveTo>
                  <a:pt x="279948" y="10475"/>
                </a:moveTo>
                <a:lnTo>
                  <a:pt x="279948" y="278520"/>
                </a:lnTo>
                <a:lnTo>
                  <a:pt x="232570" y="274335"/>
                </a:lnTo>
                <a:cubicBezTo>
                  <a:pt x="178520" y="264289"/>
                  <a:pt x="126786" y="238548"/>
                  <a:pt x="84676" y="197062"/>
                </a:cubicBezTo>
                <a:cubicBezTo>
                  <a:pt x="42566" y="155574"/>
                  <a:pt x="16057" y="104231"/>
                  <a:pt x="5204" y="50337"/>
                </a:cubicBezTo>
                <a:lnTo>
                  <a:pt x="0" y="0"/>
                </a:lnTo>
                <a:lnTo>
                  <a:pt x="279948" y="10475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0" name="BL_4_1"/>
          <p:cNvSpPr/>
          <p:nvPr/>
        </p:nvSpPr>
        <p:spPr>
          <a:xfrm rot="21440443">
            <a:off x="4886685" y="2172456"/>
            <a:ext cx="229581" cy="307761"/>
          </a:xfrm>
          <a:custGeom>
            <a:avLst/>
            <a:gdLst>
              <a:gd name="connsiteX0" fmla="*/ 13996 w 229581"/>
              <a:gd name="connsiteY0" fmla="*/ 0 h 307761"/>
              <a:gd name="connsiteX1" fmla="*/ 211729 w 229581"/>
              <a:gd name="connsiteY1" fmla="*/ 92875 h 307761"/>
              <a:gd name="connsiteX2" fmla="*/ 229581 w 229581"/>
              <a:gd name="connsiteY2" fmla="*/ 116681 h 307761"/>
              <a:gd name="connsiteX3" fmla="*/ 0 w 229581"/>
              <a:gd name="connsiteY3" fmla="*/ 307761 h 307761"/>
              <a:gd name="connsiteX4" fmla="*/ 0 w 229581"/>
              <a:gd name="connsiteY4" fmla="*/ 758 h 307761"/>
              <a:gd name="connsiteX5" fmla="*/ 13996 w 229581"/>
              <a:gd name="connsiteY5" fmla="*/ 0 h 30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581" h="307761">
                <a:moveTo>
                  <a:pt x="13996" y="0"/>
                </a:moveTo>
                <a:cubicBezTo>
                  <a:pt x="92731" y="3657"/>
                  <a:pt x="162528" y="38882"/>
                  <a:pt x="211729" y="92875"/>
                </a:cubicBezTo>
                <a:lnTo>
                  <a:pt x="229581" y="116681"/>
                </a:lnTo>
                <a:lnTo>
                  <a:pt x="0" y="307761"/>
                </a:lnTo>
                <a:lnTo>
                  <a:pt x="0" y="758"/>
                </a:lnTo>
                <a:lnTo>
                  <a:pt x="13996" y="0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1" name="BL_4_4"/>
          <p:cNvSpPr/>
          <p:nvPr/>
        </p:nvSpPr>
        <p:spPr>
          <a:xfrm rot="21440443">
            <a:off x="4609286" y="2182349"/>
            <a:ext cx="284681" cy="479406"/>
          </a:xfrm>
          <a:custGeom>
            <a:avLst/>
            <a:gdLst>
              <a:gd name="connsiteX0" fmla="*/ 284681 w 284681"/>
              <a:gd name="connsiteY0" fmla="*/ 0 h 479406"/>
              <a:gd name="connsiteX1" fmla="*/ 284681 w 284681"/>
              <a:gd name="connsiteY1" fmla="*/ 307003 h 479406"/>
              <a:gd name="connsiteX2" fmla="*/ 77541 w 284681"/>
              <a:gd name="connsiteY2" fmla="*/ 479406 h 479406"/>
              <a:gd name="connsiteX3" fmla="*/ 74459 w 284681"/>
              <a:gd name="connsiteY3" fmla="*/ 476612 h 479406"/>
              <a:gd name="connsiteX4" fmla="*/ 312 w 284681"/>
              <a:gd name="connsiteY4" fmla="*/ 271122 h 479406"/>
              <a:gd name="connsiteX5" fmla="*/ 240946 w 284681"/>
              <a:gd name="connsiteY5" fmla="*/ 2366 h 479406"/>
              <a:gd name="connsiteX6" fmla="*/ 284681 w 284681"/>
              <a:gd name="connsiteY6" fmla="*/ 0 h 47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81" h="479406">
                <a:moveTo>
                  <a:pt x="284681" y="0"/>
                </a:moveTo>
                <a:lnTo>
                  <a:pt x="284681" y="307003"/>
                </a:lnTo>
                <a:lnTo>
                  <a:pt x="77541" y="479406"/>
                </a:lnTo>
                <a:lnTo>
                  <a:pt x="74459" y="476612"/>
                </a:lnTo>
                <a:cubicBezTo>
                  <a:pt x="25259" y="422619"/>
                  <a:pt x="-3344" y="349856"/>
                  <a:pt x="312" y="271122"/>
                </a:cubicBezTo>
                <a:cubicBezTo>
                  <a:pt x="6713" y="133337"/>
                  <a:pt x="109787" y="22918"/>
                  <a:pt x="240946" y="2366"/>
                </a:cubicBezTo>
                <a:lnTo>
                  <a:pt x="284681" y="0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687128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34568E-6 L -0.03472 -0.0392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1975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93827E-7 L 0.01771 -0.06018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02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02378 0.00555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278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48148E-6 L -0.00226 0.03981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1975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-0.02014 -0.01451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-74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20988E-6 L 0.00313 0.03827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914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20988E-6 L 0.02014 -0.01882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95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23457E-6 L -0.01841 -0.03796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" y="-191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0988E-6 L -0.02465 0.01482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741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9.87654E-7 L 0.01024 0.02068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01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2049 -0.02839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-142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0.01354 0.01513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74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0833 -0.02376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204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46914E-7 L 0.01597 0.02901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6" grpId="0" animBg="1"/>
      <p:bldP spid="156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ave1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6" name="wave2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65492" y="2963918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87729-6F5F-4C58-82FA-09D8B31826A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821" t="23576" r="16273" b="25459"/>
          <a:stretch/>
        </p:blipFill>
        <p:spPr>
          <a:xfrm>
            <a:off x="3626676" y="3932343"/>
            <a:ext cx="437738" cy="328531"/>
          </a:xfrm>
          <a:prstGeom prst="rect">
            <a:avLst/>
          </a:prstGeom>
        </p:spPr>
      </p:pic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8E4F675-45A3-4640-B7F7-64A81153C5B3}"/>
              </a:ext>
            </a:extLst>
          </p:cNvPr>
          <p:cNvGrpSpPr/>
          <p:nvPr/>
        </p:nvGrpSpPr>
        <p:grpSpPr>
          <a:xfrm>
            <a:off x="5092505" y="3921465"/>
            <a:ext cx="2352662" cy="706416"/>
            <a:chOff x="5092505" y="3995206"/>
            <a:chExt cx="2352662" cy="706416"/>
          </a:xfrm>
        </p:grpSpPr>
        <p:sp>
          <p:nvSpPr>
            <p:cNvPr id="1066" name="Rectangle 14">
              <a:extLst>
                <a:ext uri="{FF2B5EF4-FFF2-40B4-BE49-F238E27FC236}">
                  <a16:creationId xmlns:a16="http://schemas.microsoft.com/office/drawing/2014/main" id="{33420202-15ED-4CCB-B2F6-B22496C7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7" name="Rectangle 15">
              <a:extLst>
                <a:ext uri="{FF2B5EF4-FFF2-40B4-BE49-F238E27FC236}">
                  <a16:creationId xmlns:a16="http://schemas.microsoft.com/office/drawing/2014/main" id="{346B6473-58D2-4EDB-A415-BBA91049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9" name="Freeform 5">
              <a:extLst>
                <a:ext uri="{FF2B5EF4-FFF2-40B4-BE49-F238E27FC236}">
                  <a16:creationId xmlns:a16="http://schemas.microsoft.com/office/drawing/2014/main" id="{DE6556A7-1C2E-4B14-82C2-2300F717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22D5738-28D3-4AAC-8C52-2BC48C8FB50E}"/>
              </a:ext>
            </a:extLst>
          </p:cNvPr>
          <p:cNvGrpSpPr/>
          <p:nvPr/>
        </p:nvGrpSpPr>
        <p:grpSpPr>
          <a:xfrm>
            <a:off x="5483589" y="3983016"/>
            <a:ext cx="241470" cy="241470"/>
            <a:chOff x="2341661" y="3556349"/>
            <a:chExt cx="251607" cy="251607"/>
          </a:xfrm>
        </p:grpSpPr>
        <p:sp>
          <p:nvSpPr>
            <p:cNvPr id="1104" name="Freeform 16">
              <a:extLst>
                <a:ext uri="{FF2B5EF4-FFF2-40B4-BE49-F238E27FC236}">
                  <a16:creationId xmlns:a16="http://schemas.microsoft.com/office/drawing/2014/main" id="{0F35245D-A576-41A7-BB95-9E684671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E1E5E831-3158-4E8D-AF6F-5506529B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9E17CDFC-067D-4864-B2F2-464206D43689}"/>
              </a:ext>
            </a:extLst>
          </p:cNvPr>
          <p:cNvGrpSpPr/>
          <p:nvPr/>
        </p:nvGrpSpPr>
        <p:grpSpPr>
          <a:xfrm>
            <a:off x="5813595" y="3983016"/>
            <a:ext cx="240996" cy="241470"/>
            <a:chOff x="2685521" y="3556349"/>
            <a:chExt cx="251113" cy="251607"/>
          </a:xfrm>
        </p:grpSpPr>
        <p:sp>
          <p:nvSpPr>
            <p:cNvPr id="1102" name="Freeform 16">
              <a:extLst>
                <a:ext uri="{FF2B5EF4-FFF2-40B4-BE49-F238E27FC236}">
                  <a16:creationId xmlns:a16="http://schemas.microsoft.com/office/drawing/2014/main" id="{E7FD1B09-8245-4AF4-9399-8A9D910D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3" name="Oval 8">
              <a:extLst>
                <a:ext uri="{FF2B5EF4-FFF2-40B4-BE49-F238E27FC236}">
                  <a16:creationId xmlns:a16="http://schemas.microsoft.com/office/drawing/2014/main" id="{441DB105-DED8-4317-A35C-FEDFA982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E544965-7AF9-4C53-BE07-B6A1D4BACE9F}"/>
              </a:ext>
            </a:extLst>
          </p:cNvPr>
          <p:cNvGrpSpPr/>
          <p:nvPr/>
        </p:nvGrpSpPr>
        <p:grpSpPr>
          <a:xfrm>
            <a:off x="6140763" y="3983016"/>
            <a:ext cx="241470" cy="241470"/>
            <a:chOff x="3026424" y="3556349"/>
            <a:chExt cx="251607" cy="251607"/>
          </a:xfrm>
        </p:grpSpPr>
        <p:sp>
          <p:nvSpPr>
            <p:cNvPr id="1100" name="Freeform 16">
              <a:extLst>
                <a:ext uri="{FF2B5EF4-FFF2-40B4-BE49-F238E27FC236}">
                  <a16:creationId xmlns:a16="http://schemas.microsoft.com/office/drawing/2014/main" id="{E002413E-988B-4BFB-A61D-BA499C3C8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1" name="Oval 9">
              <a:extLst>
                <a:ext uri="{FF2B5EF4-FFF2-40B4-BE49-F238E27FC236}">
                  <a16:creationId xmlns:a16="http://schemas.microsoft.com/office/drawing/2014/main" id="{5A524BE6-5070-4CAB-880D-C8FD8DD6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B5E8692-6E33-400C-B722-EF64880FBDC9}"/>
              </a:ext>
            </a:extLst>
          </p:cNvPr>
          <p:cNvGrpSpPr/>
          <p:nvPr/>
        </p:nvGrpSpPr>
        <p:grpSpPr>
          <a:xfrm>
            <a:off x="6463193" y="3983016"/>
            <a:ext cx="241470" cy="241470"/>
            <a:chOff x="3362390" y="3556349"/>
            <a:chExt cx="251607" cy="251607"/>
          </a:xfrm>
        </p:grpSpPr>
        <p:sp>
          <p:nvSpPr>
            <p:cNvPr id="1098" name="Freeform 16">
              <a:extLst>
                <a:ext uri="{FF2B5EF4-FFF2-40B4-BE49-F238E27FC236}">
                  <a16:creationId xmlns:a16="http://schemas.microsoft.com/office/drawing/2014/main" id="{9B84AED2-4BC4-4A11-9D91-79317E40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196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9" name="Oval 10">
              <a:extLst>
                <a:ext uri="{FF2B5EF4-FFF2-40B4-BE49-F238E27FC236}">
                  <a16:creationId xmlns:a16="http://schemas.microsoft.com/office/drawing/2014/main" id="{532F8C73-053E-4567-955A-8B238496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6BA354F-C1A6-40D5-8CB9-986D53C2476B}"/>
              </a:ext>
            </a:extLst>
          </p:cNvPr>
          <p:cNvGrpSpPr/>
          <p:nvPr/>
        </p:nvGrpSpPr>
        <p:grpSpPr>
          <a:xfrm>
            <a:off x="6790361" y="3983016"/>
            <a:ext cx="241470" cy="241470"/>
            <a:chOff x="3703292" y="3556349"/>
            <a:chExt cx="251607" cy="251607"/>
          </a:xfrm>
        </p:grpSpPr>
        <p:sp>
          <p:nvSpPr>
            <p:cNvPr id="1096" name="Freeform 16">
              <a:extLst>
                <a:ext uri="{FF2B5EF4-FFF2-40B4-BE49-F238E27FC236}">
                  <a16:creationId xmlns:a16="http://schemas.microsoft.com/office/drawing/2014/main" id="{2D5E4B06-2310-4FD4-8697-EEDEC455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7" name="Oval 11">
              <a:extLst>
                <a:ext uri="{FF2B5EF4-FFF2-40B4-BE49-F238E27FC236}">
                  <a16:creationId xmlns:a16="http://schemas.microsoft.com/office/drawing/2014/main" id="{8BEBB2AE-1090-41ED-BD76-E4F459F6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4B20743-5986-4E35-AF7A-5CE88AF52537}"/>
              </a:ext>
            </a:extLst>
          </p:cNvPr>
          <p:cNvGrpSpPr/>
          <p:nvPr/>
        </p:nvGrpSpPr>
        <p:grpSpPr>
          <a:xfrm>
            <a:off x="5269582" y="3530381"/>
            <a:ext cx="4577021" cy="391086"/>
            <a:chOff x="2118670" y="3084712"/>
            <a:chExt cx="4769168" cy="407504"/>
          </a:xfrm>
          <a:solidFill>
            <a:srgbClr val="61615F"/>
          </a:solidFill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01BD24F3-EBA7-4378-8196-CE0C4CCFD613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1087" name="Rectangle 17">
                <a:extLst>
                  <a:ext uri="{FF2B5EF4-FFF2-40B4-BE49-F238E27FC236}">
                    <a16:creationId xmlns:a16="http://schemas.microsoft.com/office/drawing/2014/main" id="{579EEA72-2D12-4D3A-B7DD-A8C6BEA34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8" name="Rectangle 18">
                <a:extLst>
                  <a:ext uri="{FF2B5EF4-FFF2-40B4-BE49-F238E27FC236}">
                    <a16:creationId xmlns:a16="http://schemas.microsoft.com/office/drawing/2014/main" id="{28395192-DB02-4190-81DB-31B0CB24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9" name="Rectangle 19">
                <a:extLst>
                  <a:ext uri="{FF2B5EF4-FFF2-40B4-BE49-F238E27FC236}">
                    <a16:creationId xmlns:a16="http://schemas.microsoft.com/office/drawing/2014/main" id="{3F216251-DF24-4FBB-BFEC-F7710F660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0" name="Rectangle 17">
                <a:extLst>
                  <a:ext uri="{FF2B5EF4-FFF2-40B4-BE49-F238E27FC236}">
                    <a16:creationId xmlns:a16="http://schemas.microsoft.com/office/drawing/2014/main" id="{05CA69CC-4AE1-467C-A04F-8256B4B6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1" name="Rectangle 17">
                <a:extLst>
                  <a:ext uri="{FF2B5EF4-FFF2-40B4-BE49-F238E27FC236}">
                    <a16:creationId xmlns:a16="http://schemas.microsoft.com/office/drawing/2014/main" id="{C6E8FF53-FACB-459F-A1E7-328F364A6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2" name="Rectangle 17">
                <a:extLst>
                  <a:ext uri="{FF2B5EF4-FFF2-40B4-BE49-F238E27FC236}">
                    <a16:creationId xmlns:a16="http://schemas.microsoft.com/office/drawing/2014/main" id="{84107024-8F29-4A58-8772-2223EE820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3" name="Rectangle 17">
                <a:extLst>
                  <a:ext uri="{FF2B5EF4-FFF2-40B4-BE49-F238E27FC236}">
                    <a16:creationId xmlns:a16="http://schemas.microsoft.com/office/drawing/2014/main" id="{1F95C2B6-6979-4E45-B4A3-F3CE7881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82" name="Rectangle 19">
              <a:extLst>
                <a:ext uri="{FF2B5EF4-FFF2-40B4-BE49-F238E27FC236}">
                  <a16:creationId xmlns:a16="http://schemas.microsoft.com/office/drawing/2014/main" id="{E7603A11-E1B3-47EA-92E9-7BBBB4BA9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74" name="Freeform: Shape 473">
            <a:extLst>
              <a:ext uri="{FF2B5EF4-FFF2-40B4-BE49-F238E27FC236}">
                <a16:creationId xmlns:a16="http://schemas.microsoft.com/office/drawing/2014/main" id="{953F2165-8882-454E-85EE-DED2A70AE42C}"/>
              </a:ext>
            </a:extLst>
          </p:cNvPr>
          <p:cNvSpPr/>
          <p:nvPr/>
        </p:nvSpPr>
        <p:spPr>
          <a:xfrm>
            <a:off x="3406956" y="294166"/>
            <a:ext cx="2330088" cy="2330088"/>
          </a:xfrm>
          <a:custGeom>
            <a:avLst/>
            <a:gdLst>
              <a:gd name="connsiteX0" fmla="*/ 1165044 w 2330088"/>
              <a:gd name="connsiteY0" fmla="*/ 0 h 2330088"/>
              <a:gd name="connsiteX1" fmla="*/ 2330088 w 2330088"/>
              <a:gd name="connsiteY1" fmla="*/ 1165044 h 2330088"/>
              <a:gd name="connsiteX2" fmla="*/ 1165044 w 2330088"/>
              <a:gd name="connsiteY2" fmla="*/ 2330088 h 2330088"/>
              <a:gd name="connsiteX3" fmla="*/ 0 w 2330088"/>
              <a:gd name="connsiteY3" fmla="*/ 1165044 h 2330088"/>
              <a:gd name="connsiteX4" fmla="*/ 1165044 w 2330088"/>
              <a:gd name="connsiteY4" fmla="*/ 0 h 233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088" h="2330088">
                <a:moveTo>
                  <a:pt x="1165044" y="0"/>
                </a:moveTo>
                <a:cubicBezTo>
                  <a:pt x="1808480" y="0"/>
                  <a:pt x="2330088" y="521608"/>
                  <a:pt x="2330088" y="1165044"/>
                </a:cubicBezTo>
                <a:cubicBezTo>
                  <a:pt x="2330088" y="1808480"/>
                  <a:pt x="1808480" y="2330088"/>
                  <a:pt x="1165044" y="2330088"/>
                </a:cubicBezTo>
                <a:cubicBezTo>
                  <a:pt x="521608" y="2330088"/>
                  <a:pt x="0" y="1808480"/>
                  <a:pt x="0" y="1165044"/>
                </a:cubicBezTo>
                <a:cubicBezTo>
                  <a:pt x="0" y="521608"/>
                  <a:pt x="521608" y="0"/>
                  <a:pt x="1165044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0" name="TextBox 449">
            <a:extLst>
              <a:ext uri="{FF2B5EF4-FFF2-40B4-BE49-F238E27FC236}">
                <a16:creationId xmlns:a16="http://schemas.microsoft.com/office/drawing/2014/main" id="{4B0D0EFD-32E8-4D04-B9D2-D9872A588DBF}"/>
              </a:ext>
            </a:extLst>
          </p:cNvPr>
          <p:cNvSpPr txBox="1"/>
          <p:nvPr/>
        </p:nvSpPr>
        <p:spPr>
          <a:xfrm>
            <a:off x="3810106" y="1998963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OLD WORLD IT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20225" y="2338263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357305" y="460276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Factories + supply chain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261892" y="4602761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channels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721281" y="2338263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800BD878-D070-41EE-BF33-34A9A280F7B6}"/>
              </a:ext>
            </a:extLst>
          </p:cNvPr>
          <p:cNvGrpSpPr/>
          <p:nvPr/>
        </p:nvGrpSpPr>
        <p:grpSpPr>
          <a:xfrm>
            <a:off x="3962148" y="959669"/>
            <a:ext cx="1219704" cy="933677"/>
            <a:chOff x="3782602" y="596598"/>
            <a:chExt cx="1651964" cy="1264570"/>
          </a:xfrm>
        </p:grpSpPr>
        <p:sp useBgFill="1">
          <p:nvSpPr>
            <p:cNvPr id="978" name="Rectangle: Rounded Corners 977">
              <a:extLst>
                <a:ext uri="{FF2B5EF4-FFF2-40B4-BE49-F238E27FC236}">
                  <a16:creationId xmlns:a16="http://schemas.microsoft.com/office/drawing/2014/main" id="{EC91CDC0-F1F2-4FE2-B663-C64D20682A81}"/>
                </a:ext>
              </a:extLst>
            </p:cNvPr>
            <p:cNvSpPr/>
            <p:nvPr/>
          </p:nvSpPr>
          <p:spPr>
            <a:xfrm>
              <a:off x="4056006" y="596598"/>
              <a:ext cx="1105156" cy="858129"/>
            </a:xfrm>
            <a:prstGeom prst="roundRect">
              <a:avLst>
                <a:gd name="adj" fmla="val 11749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79" name="Rectangle: Rounded Corners 978">
              <a:extLst>
                <a:ext uri="{FF2B5EF4-FFF2-40B4-BE49-F238E27FC236}">
                  <a16:creationId xmlns:a16="http://schemas.microsoft.com/office/drawing/2014/main" id="{2D054960-204B-4EBB-9157-C4471A107BBB}"/>
                </a:ext>
              </a:extLst>
            </p:cNvPr>
            <p:cNvSpPr/>
            <p:nvPr/>
          </p:nvSpPr>
          <p:spPr>
            <a:xfrm>
              <a:off x="4197521" y="706481"/>
              <a:ext cx="822126" cy="638363"/>
            </a:xfrm>
            <a:prstGeom prst="roundRect">
              <a:avLst>
                <a:gd name="adj" fmla="val 15143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0" name="Rectangle: Rounded Corners 979">
              <a:extLst>
                <a:ext uri="{FF2B5EF4-FFF2-40B4-BE49-F238E27FC236}">
                  <a16:creationId xmlns:a16="http://schemas.microsoft.com/office/drawing/2014/main" id="{365BEF52-6E67-4846-9607-10C5BA8E6A88}"/>
                </a:ext>
              </a:extLst>
            </p:cNvPr>
            <p:cNvSpPr/>
            <p:nvPr/>
          </p:nvSpPr>
          <p:spPr>
            <a:xfrm>
              <a:off x="3782602" y="1548446"/>
              <a:ext cx="1651964" cy="312722"/>
            </a:xfrm>
            <a:prstGeom prst="roundRect">
              <a:avLst/>
            </a:prstGeom>
            <a:solidFill>
              <a:srgbClr val="545454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DE856951-7679-4EF6-99B2-010CB1933455}"/>
                </a:ext>
              </a:extLst>
            </p:cNvPr>
            <p:cNvCxnSpPr/>
            <p:nvPr/>
          </p:nvCxnSpPr>
          <p:spPr>
            <a:xfrm>
              <a:off x="4608584" y="1704807"/>
              <a:ext cx="625057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09360518-C1C6-4BFA-9EC9-C9DF795210AE}"/>
                </a:ext>
              </a:extLst>
            </p:cNvPr>
            <p:cNvSpPr/>
            <p:nvPr/>
          </p:nvSpPr>
          <p:spPr>
            <a:xfrm>
              <a:off x="3871405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81C1CA45-19B8-4B83-97C4-C1649821FC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1259698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8" name="Straight Connector 987">
              <a:extLst>
                <a:ext uri="{FF2B5EF4-FFF2-40B4-BE49-F238E27FC236}">
                  <a16:creationId xmlns:a16="http://schemas.microsoft.com/office/drawing/2014/main" id="{90804F44-E6A2-44E8-9F74-7864C0ABC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219" y="1258632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2E35757-0BFF-4F51-BC2A-CD18260FAD4C}"/>
                </a:ext>
              </a:extLst>
            </p:cNvPr>
            <p:cNvSpPr/>
            <p:nvPr/>
          </p:nvSpPr>
          <p:spPr>
            <a:xfrm>
              <a:off x="3953466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7" name="Group 4">
            <a:extLst>
              <a:ext uri="{FF2B5EF4-FFF2-40B4-BE49-F238E27FC236}">
                <a16:creationId xmlns:a16="http://schemas.microsoft.com/office/drawing/2014/main" id="{E67F5031-223E-485D-B8DC-7B970F9D13E7}"/>
              </a:ext>
            </a:extLst>
          </p:cNvPr>
          <p:cNvGrpSpPr>
            <a:grpSpLocks noChangeAspect="1"/>
          </p:cNvGrpSpPr>
          <p:nvPr/>
        </p:nvGrpSpPr>
        <p:grpSpPr bwMode="auto">
          <a:xfrm rot="3600000">
            <a:off x="4334694" y="1147372"/>
            <a:ext cx="257342" cy="256036"/>
            <a:chOff x="3288" y="1765"/>
            <a:chExt cx="394" cy="392"/>
          </a:xfrm>
        </p:grpSpPr>
        <p:sp>
          <p:nvSpPr>
            <p:cNvPr id="1006" name="Freeform 5">
              <a:extLst>
                <a:ext uri="{FF2B5EF4-FFF2-40B4-BE49-F238E27FC236}">
                  <a16:creationId xmlns:a16="http://schemas.microsoft.com/office/drawing/2014/main" id="{C0B7281F-FCA3-4BC2-9DF8-52CC6147C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7" name="Oval 6">
              <a:extLst>
                <a:ext uri="{FF2B5EF4-FFF2-40B4-BE49-F238E27FC236}">
                  <a16:creationId xmlns:a16="http://schemas.microsoft.com/office/drawing/2014/main" id="{932B66A6-A622-4427-A140-AABFCFD8F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8" name="Freeform 7">
              <a:extLst>
                <a:ext uri="{FF2B5EF4-FFF2-40B4-BE49-F238E27FC236}">
                  <a16:creationId xmlns:a16="http://schemas.microsoft.com/office/drawing/2014/main" id="{59EA998F-EC7E-46A5-B68F-9110755B9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8" name="Group 4">
            <a:extLst>
              <a:ext uri="{FF2B5EF4-FFF2-40B4-BE49-F238E27FC236}">
                <a16:creationId xmlns:a16="http://schemas.microsoft.com/office/drawing/2014/main" id="{68BBFA10-AA0B-44E3-A625-661C188D39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124771"/>
            <a:ext cx="129324" cy="128667"/>
            <a:chOff x="3288" y="1765"/>
            <a:chExt cx="394" cy="392"/>
          </a:xfrm>
        </p:grpSpPr>
        <p:sp>
          <p:nvSpPr>
            <p:cNvPr id="1003" name="Freeform 5">
              <a:extLst>
                <a:ext uri="{FF2B5EF4-FFF2-40B4-BE49-F238E27FC236}">
                  <a16:creationId xmlns:a16="http://schemas.microsoft.com/office/drawing/2014/main" id="{909CEBB8-8E77-4FFE-8193-57EE16242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4" name="Oval 6">
              <a:extLst>
                <a:ext uri="{FF2B5EF4-FFF2-40B4-BE49-F238E27FC236}">
                  <a16:creationId xmlns:a16="http://schemas.microsoft.com/office/drawing/2014/main" id="{B77950BC-AAE3-4FD0-A403-67CAF71C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5" name="Freeform 7">
              <a:extLst>
                <a:ext uri="{FF2B5EF4-FFF2-40B4-BE49-F238E27FC236}">
                  <a16:creationId xmlns:a16="http://schemas.microsoft.com/office/drawing/2014/main" id="{201629BF-B91F-49B7-9579-5922E1AE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9" name="Group 4">
            <a:extLst>
              <a:ext uri="{FF2B5EF4-FFF2-40B4-BE49-F238E27FC236}">
                <a16:creationId xmlns:a16="http://schemas.microsoft.com/office/drawing/2014/main" id="{B7543005-2808-405F-B287-3BCEC929A0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296159"/>
            <a:ext cx="129324" cy="128667"/>
            <a:chOff x="3288" y="1765"/>
            <a:chExt cx="394" cy="392"/>
          </a:xfrm>
        </p:grpSpPr>
        <p:sp>
          <p:nvSpPr>
            <p:cNvPr id="1000" name="Freeform 5">
              <a:extLst>
                <a:ext uri="{FF2B5EF4-FFF2-40B4-BE49-F238E27FC236}">
                  <a16:creationId xmlns:a16="http://schemas.microsoft.com/office/drawing/2014/main" id="{33CF622F-9F91-486F-B65D-8C50791FB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1" name="Oval 6">
              <a:extLst>
                <a:ext uri="{FF2B5EF4-FFF2-40B4-BE49-F238E27FC236}">
                  <a16:creationId xmlns:a16="http://schemas.microsoft.com/office/drawing/2014/main" id="{44D9BD90-AFAE-4AD9-9A2B-1C06AAEF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2" name="Freeform 7">
              <a:extLst>
                <a:ext uri="{FF2B5EF4-FFF2-40B4-BE49-F238E27FC236}">
                  <a16:creationId xmlns:a16="http://schemas.microsoft.com/office/drawing/2014/main" id="{22A240B8-D92A-4160-8175-8D04BA1C0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D0C8E8AB-C988-47C1-B445-E951E9D7024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6788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11111E-6 1.48148E-6 L -1.11111E-6 -0.03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50"/>
                            </p:stCondLst>
                            <p:childTnLst>
                              <p:par>
                                <p:cTn id="10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8" dur="275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0" dur="2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2" dur="2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4" dur="2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6" dur="2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71605E-6 L -0.16771 -2.71605E-6 " pathEditMode="relative" rAng="0" ptsTypes="AA">
                                      <p:cBhvr>
                                        <p:cTn id="118" dur="2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31" dur="500" spd="-100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-0.12136 3.7037E-6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67" dur="500" spd="-100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2.09877E-6 L -0.46145 -2.09877E-6 " pathEditMode="relative" rAng="0" ptsTypes="AA">
                                      <p:cBhvr>
                                        <p:cTn id="184" dur="6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1.60494E-6 L -0.73403 0.01019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1" y="49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6" grpId="0" animBg="1"/>
      <p:bldP spid="116" grpId="1" animBg="1"/>
      <p:bldP spid="1199" grpId="0" animBg="1"/>
      <p:bldP spid="1199" grpId="1" animBg="1"/>
      <p:bldP spid="1199" grpId="2" animBg="1"/>
      <p:bldP spid="1165" grpId="0" animBg="1"/>
      <p:bldP spid="1170" grpId="0" animBg="1"/>
      <p:bldP spid="1171" grpId="0" animBg="1"/>
      <p:bldP spid="1166" grpId="0" animBg="1"/>
      <p:bldP spid="474" grpId="0" animBg="1"/>
      <p:bldP spid="450" grpId="0"/>
      <p:bldP spid="450" grpId="1"/>
      <p:bldP spid="451" grpId="0"/>
      <p:bldP spid="451" grpId="1"/>
      <p:bldP spid="452" grpId="0"/>
      <p:bldP spid="452" grpId="1"/>
      <p:bldP spid="453" grpId="0"/>
      <p:bldP spid="453" grpId="1"/>
      <p:bldP spid="454" grpId="0"/>
      <p:bldP spid="454" grpId="1"/>
      <p:bldP spid="465" grpId="0" animBg="1"/>
      <p:bldP spid="466" grpId="0" animBg="1"/>
      <p:bldP spid="467" grpId="0" animBg="1"/>
      <p:bldP spid="468" grpId="0" animBg="1"/>
      <p:bldP spid="1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Mask_right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3" name="Group 2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05" name="TextBox 104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" name="Group 1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55166" y="1108084"/>
            <a:ext cx="1003710" cy="1003710"/>
            <a:chOff x="3155166" y="1108084"/>
            <a:chExt cx="1003710" cy="1003710"/>
          </a:xfrm>
        </p:grpSpPr>
        <p:grpSp>
          <p:nvGrpSpPr>
            <p:cNvPr id="19" name="Group 18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102" name="TextBox 101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36929" y="128790"/>
            <a:ext cx="1003710" cy="1003710"/>
            <a:chOff x="6236929" y="128790"/>
            <a:chExt cx="1003710" cy="1003710"/>
          </a:xfrm>
        </p:grpSpPr>
        <p:grpSp>
          <p:nvGrpSpPr>
            <p:cNvPr id="6" name="Group 5"/>
            <p:cNvGrpSpPr/>
            <p:nvPr/>
          </p:nvGrpSpPr>
          <p:grpSpPr>
            <a:xfrm>
              <a:off x="6236929" y="128790"/>
              <a:ext cx="1003710" cy="1003710"/>
              <a:chOff x="6751573" y="664698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584" y="361451"/>
              <a:ext cx="448932" cy="538718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48163" y="2821224"/>
            <a:ext cx="1003710" cy="1003710"/>
            <a:chOff x="7748163" y="2821224"/>
            <a:chExt cx="1003710" cy="1003710"/>
          </a:xfrm>
        </p:grpSpPr>
        <p:grpSp>
          <p:nvGrpSpPr>
            <p:cNvPr id="5" name="Group 4"/>
            <p:cNvGrpSpPr/>
            <p:nvPr/>
          </p:nvGrpSpPr>
          <p:grpSpPr>
            <a:xfrm>
              <a:off x="7748163" y="2821224"/>
              <a:ext cx="1003710" cy="1003710"/>
              <a:chOff x="6972723" y="1924148"/>
              <a:chExt cx="782498" cy="782498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972723" y="192414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086600" y="2029968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492" y="3072875"/>
              <a:ext cx="435053" cy="52206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110" name="Group 109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Functions</a:t>
            </a:r>
          </a:p>
        </p:txBody>
      </p:sp>
      <p:sp>
        <p:nvSpPr>
          <p:cNvPr id="84" name="BL_4_2"/>
          <p:cNvSpPr/>
          <p:nvPr/>
        </p:nvSpPr>
        <p:spPr>
          <a:xfrm rot="18925640">
            <a:off x="5171203" y="2364407"/>
            <a:ext cx="287850" cy="268679"/>
          </a:xfrm>
          <a:custGeom>
            <a:avLst/>
            <a:gdLst>
              <a:gd name="connsiteX0" fmla="*/ 287850 w 287850"/>
              <a:gd name="connsiteY0" fmla="*/ 10770 h 268679"/>
              <a:gd name="connsiteX1" fmla="*/ 285648 w 287850"/>
              <a:gd name="connsiteY1" fmla="*/ 35682 h 268679"/>
              <a:gd name="connsiteX2" fmla="*/ 208374 w 287850"/>
              <a:gd name="connsiteY2" fmla="*/ 183576 h 268679"/>
              <a:gd name="connsiteX3" fmla="*/ 7175 w 287850"/>
              <a:gd name="connsiteY3" fmla="*/ 268679 h 268679"/>
              <a:gd name="connsiteX4" fmla="*/ 0 w 287850"/>
              <a:gd name="connsiteY4" fmla="*/ 268045 h 268679"/>
              <a:gd name="connsiteX5" fmla="*/ 0 w 287850"/>
              <a:gd name="connsiteY5" fmla="*/ 0 h 268679"/>
              <a:gd name="connsiteX6" fmla="*/ 287850 w 287850"/>
              <a:gd name="connsiteY6" fmla="*/ 10770 h 26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850" h="268679">
                <a:moveTo>
                  <a:pt x="287850" y="10770"/>
                </a:moveTo>
                <a:lnTo>
                  <a:pt x="285648" y="35682"/>
                </a:lnTo>
                <a:cubicBezTo>
                  <a:pt x="275601" y="89732"/>
                  <a:pt x="249862" y="141465"/>
                  <a:pt x="208374" y="183576"/>
                </a:cubicBezTo>
                <a:cubicBezTo>
                  <a:pt x="153058" y="239724"/>
                  <a:pt x="80221" y="268134"/>
                  <a:pt x="7175" y="268679"/>
                </a:cubicBezTo>
                <a:lnTo>
                  <a:pt x="0" y="268045"/>
                </a:lnTo>
                <a:lnTo>
                  <a:pt x="0" y="0"/>
                </a:lnTo>
                <a:lnTo>
                  <a:pt x="287850" y="10770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BL_4_3"/>
          <p:cNvSpPr/>
          <p:nvPr/>
        </p:nvSpPr>
        <p:spPr>
          <a:xfrm rot="18925640">
            <a:off x="4731715" y="2733778"/>
            <a:ext cx="279948" cy="278520"/>
          </a:xfrm>
          <a:custGeom>
            <a:avLst/>
            <a:gdLst>
              <a:gd name="connsiteX0" fmla="*/ 279948 w 279948"/>
              <a:gd name="connsiteY0" fmla="*/ 10475 h 278520"/>
              <a:gd name="connsiteX1" fmla="*/ 279948 w 279948"/>
              <a:gd name="connsiteY1" fmla="*/ 278520 h 278520"/>
              <a:gd name="connsiteX2" fmla="*/ 232570 w 279948"/>
              <a:gd name="connsiteY2" fmla="*/ 274335 h 278520"/>
              <a:gd name="connsiteX3" fmla="*/ 84676 w 279948"/>
              <a:gd name="connsiteY3" fmla="*/ 197062 h 278520"/>
              <a:gd name="connsiteX4" fmla="*/ 5204 w 279948"/>
              <a:gd name="connsiteY4" fmla="*/ 50337 h 278520"/>
              <a:gd name="connsiteX5" fmla="*/ 0 w 279948"/>
              <a:gd name="connsiteY5" fmla="*/ 0 h 278520"/>
              <a:gd name="connsiteX6" fmla="*/ 279948 w 279948"/>
              <a:gd name="connsiteY6" fmla="*/ 10475 h 27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948" h="278520">
                <a:moveTo>
                  <a:pt x="279948" y="10475"/>
                </a:moveTo>
                <a:lnTo>
                  <a:pt x="279948" y="278520"/>
                </a:lnTo>
                <a:lnTo>
                  <a:pt x="232570" y="274335"/>
                </a:lnTo>
                <a:cubicBezTo>
                  <a:pt x="178520" y="264289"/>
                  <a:pt x="126786" y="238548"/>
                  <a:pt x="84676" y="197062"/>
                </a:cubicBezTo>
                <a:cubicBezTo>
                  <a:pt x="42566" y="155574"/>
                  <a:pt x="16057" y="104231"/>
                  <a:pt x="5204" y="50337"/>
                </a:cubicBezTo>
                <a:lnTo>
                  <a:pt x="0" y="0"/>
                </a:lnTo>
                <a:lnTo>
                  <a:pt x="279948" y="10475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BL_4_1"/>
          <p:cNvSpPr/>
          <p:nvPr/>
        </p:nvSpPr>
        <p:spPr>
          <a:xfrm rot="21440443">
            <a:off x="5047625" y="1867206"/>
            <a:ext cx="229581" cy="307761"/>
          </a:xfrm>
          <a:custGeom>
            <a:avLst/>
            <a:gdLst>
              <a:gd name="connsiteX0" fmla="*/ 13996 w 229581"/>
              <a:gd name="connsiteY0" fmla="*/ 0 h 307761"/>
              <a:gd name="connsiteX1" fmla="*/ 211729 w 229581"/>
              <a:gd name="connsiteY1" fmla="*/ 92875 h 307761"/>
              <a:gd name="connsiteX2" fmla="*/ 229581 w 229581"/>
              <a:gd name="connsiteY2" fmla="*/ 116681 h 307761"/>
              <a:gd name="connsiteX3" fmla="*/ 0 w 229581"/>
              <a:gd name="connsiteY3" fmla="*/ 307761 h 307761"/>
              <a:gd name="connsiteX4" fmla="*/ 0 w 229581"/>
              <a:gd name="connsiteY4" fmla="*/ 758 h 307761"/>
              <a:gd name="connsiteX5" fmla="*/ 13996 w 229581"/>
              <a:gd name="connsiteY5" fmla="*/ 0 h 30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581" h="307761">
                <a:moveTo>
                  <a:pt x="13996" y="0"/>
                </a:moveTo>
                <a:cubicBezTo>
                  <a:pt x="92731" y="3657"/>
                  <a:pt x="162528" y="38882"/>
                  <a:pt x="211729" y="92875"/>
                </a:cubicBezTo>
                <a:lnTo>
                  <a:pt x="229581" y="116681"/>
                </a:lnTo>
                <a:lnTo>
                  <a:pt x="0" y="307761"/>
                </a:lnTo>
                <a:lnTo>
                  <a:pt x="0" y="758"/>
                </a:lnTo>
                <a:lnTo>
                  <a:pt x="13996" y="0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BL_4_4"/>
          <p:cNvSpPr/>
          <p:nvPr/>
        </p:nvSpPr>
        <p:spPr>
          <a:xfrm rot="21440443">
            <a:off x="4293686" y="1983930"/>
            <a:ext cx="284681" cy="479406"/>
          </a:xfrm>
          <a:custGeom>
            <a:avLst/>
            <a:gdLst>
              <a:gd name="connsiteX0" fmla="*/ 284681 w 284681"/>
              <a:gd name="connsiteY0" fmla="*/ 0 h 479406"/>
              <a:gd name="connsiteX1" fmla="*/ 284681 w 284681"/>
              <a:gd name="connsiteY1" fmla="*/ 307003 h 479406"/>
              <a:gd name="connsiteX2" fmla="*/ 77541 w 284681"/>
              <a:gd name="connsiteY2" fmla="*/ 479406 h 479406"/>
              <a:gd name="connsiteX3" fmla="*/ 74459 w 284681"/>
              <a:gd name="connsiteY3" fmla="*/ 476612 h 479406"/>
              <a:gd name="connsiteX4" fmla="*/ 312 w 284681"/>
              <a:gd name="connsiteY4" fmla="*/ 271122 h 479406"/>
              <a:gd name="connsiteX5" fmla="*/ 240946 w 284681"/>
              <a:gd name="connsiteY5" fmla="*/ 2366 h 479406"/>
              <a:gd name="connsiteX6" fmla="*/ 284681 w 284681"/>
              <a:gd name="connsiteY6" fmla="*/ 0 h 47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81" h="479406">
                <a:moveTo>
                  <a:pt x="284681" y="0"/>
                </a:moveTo>
                <a:lnTo>
                  <a:pt x="284681" y="307003"/>
                </a:lnTo>
                <a:lnTo>
                  <a:pt x="77541" y="479406"/>
                </a:lnTo>
                <a:lnTo>
                  <a:pt x="74459" y="476612"/>
                </a:lnTo>
                <a:cubicBezTo>
                  <a:pt x="25259" y="422619"/>
                  <a:pt x="-3344" y="349856"/>
                  <a:pt x="312" y="271122"/>
                </a:cubicBezTo>
                <a:cubicBezTo>
                  <a:pt x="6713" y="133337"/>
                  <a:pt x="109787" y="22918"/>
                  <a:pt x="240946" y="2366"/>
                </a:cubicBezTo>
                <a:lnTo>
                  <a:pt x="284681" y="0"/>
                </a:lnTo>
                <a:close/>
              </a:path>
            </a:pathLst>
          </a:custGeom>
          <a:solidFill>
            <a:srgbClr val="F3942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BL_2_1"/>
          <p:cNvSpPr/>
          <p:nvPr/>
        </p:nvSpPr>
        <p:spPr>
          <a:xfrm rot="181298">
            <a:off x="6375230" y="1356260"/>
            <a:ext cx="299950" cy="285415"/>
          </a:xfrm>
          <a:custGeom>
            <a:avLst/>
            <a:gdLst>
              <a:gd name="connsiteX0" fmla="*/ 0 w 299950"/>
              <a:gd name="connsiteY0" fmla="*/ 0 h 285415"/>
              <a:gd name="connsiteX1" fmla="*/ 50625 w 299950"/>
              <a:gd name="connsiteY1" fmla="*/ 1786 h 285415"/>
              <a:gd name="connsiteX2" fmla="*/ 291189 w 299950"/>
              <a:gd name="connsiteY2" fmla="*/ 212846 h 285415"/>
              <a:gd name="connsiteX3" fmla="*/ 299950 w 299950"/>
              <a:gd name="connsiteY3" fmla="*/ 269582 h 285415"/>
              <a:gd name="connsiteX4" fmla="*/ 0 w 299950"/>
              <a:gd name="connsiteY4" fmla="*/ 285415 h 285415"/>
              <a:gd name="connsiteX5" fmla="*/ 0 w 299950"/>
              <a:gd name="connsiteY5" fmla="*/ 0 h 28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950" h="285415">
                <a:moveTo>
                  <a:pt x="0" y="0"/>
                </a:moveTo>
                <a:lnTo>
                  <a:pt x="50625" y="1786"/>
                </a:lnTo>
                <a:cubicBezTo>
                  <a:pt x="166342" y="16212"/>
                  <a:pt x="261935" y="100425"/>
                  <a:pt x="291189" y="212846"/>
                </a:cubicBezTo>
                <a:lnTo>
                  <a:pt x="299950" y="269582"/>
                </a:lnTo>
                <a:lnTo>
                  <a:pt x="0" y="285415"/>
                </a:lnTo>
                <a:lnTo>
                  <a:pt x="0" y="0"/>
                </a:ln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BL_2_4"/>
          <p:cNvSpPr/>
          <p:nvPr/>
        </p:nvSpPr>
        <p:spPr>
          <a:xfrm rot="181298">
            <a:off x="5754319" y="1292533"/>
            <a:ext cx="270032" cy="299671"/>
          </a:xfrm>
          <a:custGeom>
            <a:avLst/>
            <a:gdLst>
              <a:gd name="connsiteX0" fmla="*/ 269967 w 270032"/>
              <a:gd name="connsiteY0" fmla="*/ 0 h 299671"/>
              <a:gd name="connsiteX1" fmla="*/ 270032 w 270032"/>
              <a:gd name="connsiteY1" fmla="*/ 2 h 299671"/>
              <a:gd name="connsiteX2" fmla="*/ 270032 w 270032"/>
              <a:gd name="connsiteY2" fmla="*/ 285417 h 299671"/>
              <a:gd name="connsiteX3" fmla="*/ 0 w 270032"/>
              <a:gd name="connsiteY3" fmla="*/ 299671 h 299671"/>
              <a:gd name="connsiteX4" fmla="*/ 2739 w 270032"/>
              <a:gd name="connsiteY4" fmla="*/ 242328 h 299671"/>
              <a:gd name="connsiteX5" fmla="*/ 269967 w 270032"/>
              <a:gd name="connsiteY5" fmla="*/ 0 h 29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032" h="299671">
                <a:moveTo>
                  <a:pt x="269967" y="0"/>
                </a:moveTo>
                <a:lnTo>
                  <a:pt x="270032" y="2"/>
                </a:lnTo>
                <a:lnTo>
                  <a:pt x="270032" y="285417"/>
                </a:lnTo>
                <a:lnTo>
                  <a:pt x="0" y="299671"/>
                </a:lnTo>
                <a:lnTo>
                  <a:pt x="2739" y="242328"/>
                </a:lnTo>
                <a:cubicBezTo>
                  <a:pt x="22461" y="111041"/>
                  <a:pt x="132225" y="7271"/>
                  <a:pt x="269967" y="0"/>
                </a:cubicBez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BL_2_3"/>
          <p:cNvSpPr/>
          <p:nvPr/>
        </p:nvSpPr>
        <p:spPr>
          <a:xfrm rot="18865133">
            <a:off x="5657701" y="1784291"/>
            <a:ext cx="280283" cy="198590"/>
          </a:xfrm>
          <a:custGeom>
            <a:avLst/>
            <a:gdLst>
              <a:gd name="connsiteX0" fmla="*/ 85682 w 280283"/>
              <a:gd name="connsiteY0" fmla="*/ 0 h 198590"/>
              <a:gd name="connsiteX1" fmla="*/ 280283 w 280283"/>
              <a:gd name="connsiteY1" fmla="*/ 198590 h 198590"/>
              <a:gd name="connsiteX2" fmla="*/ 0 w 280283"/>
              <a:gd name="connsiteY2" fmla="*/ 198590 h 198590"/>
              <a:gd name="connsiteX3" fmla="*/ 5499 w 280283"/>
              <a:gd name="connsiteY3" fmla="*/ 146766 h 198590"/>
              <a:gd name="connsiteX4" fmla="*/ 85364 w 280283"/>
              <a:gd name="connsiteY4" fmla="*/ 255 h 198590"/>
              <a:gd name="connsiteX5" fmla="*/ 85682 w 280283"/>
              <a:gd name="connsiteY5" fmla="*/ 0 h 1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283" h="198590">
                <a:moveTo>
                  <a:pt x="85682" y="0"/>
                </a:moveTo>
                <a:lnTo>
                  <a:pt x="280283" y="198590"/>
                </a:lnTo>
                <a:lnTo>
                  <a:pt x="0" y="198590"/>
                </a:lnTo>
                <a:lnTo>
                  <a:pt x="5499" y="146766"/>
                </a:lnTo>
                <a:cubicBezTo>
                  <a:pt x="16495" y="92900"/>
                  <a:pt x="43142" y="41629"/>
                  <a:pt x="85364" y="255"/>
                </a:cubicBezTo>
                <a:lnTo>
                  <a:pt x="85682" y="0"/>
                </a:ln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BL_2_2"/>
          <p:cNvSpPr/>
          <p:nvPr/>
        </p:nvSpPr>
        <p:spPr>
          <a:xfrm rot="18865133">
            <a:off x="6118399" y="1865496"/>
            <a:ext cx="485462" cy="290958"/>
          </a:xfrm>
          <a:custGeom>
            <a:avLst/>
            <a:gdLst>
              <a:gd name="connsiteX0" fmla="*/ 280578 w 485462"/>
              <a:gd name="connsiteY0" fmla="*/ 0 h 290958"/>
              <a:gd name="connsiteX1" fmla="*/ 485462 w 485462"/>
              <a:gd name="connsiteY1" fmla="*/ 209083 h 290958"/>
              <a:gd name="connsiteX2" fmla="*/ 485201 w 485462"/>
              <a:gd name="connsiteY2" fmla="*/ 209395 h 290958"/>
              <a:gd name="connsiteX3" fmla="*/ 81565 w 485462"/>
              <a:gd name="connsiteY3" fmla="*/ 205301 h 290958"/>
              <a:gd name="connsiteX4" fmla="*/ 15 w 485462"/>
              <a:gd name="connsiteY4" fmla="*/ 2635 h 290958"/>
              <a:gd name="connsiteX5" fmla="*/ 295 w 485462"/>
              <a:gd name="connsiteY5" fmla="*/ 0 h 290958"/>
              <a:gd name="connsiteX6" fmla="*/ 280578 w 485462"/>
              <a:gd name="connsiteY6" fmla="*/ 0 h 29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5462" h="290958">
                <a:moveTo>
                  <a:pt x="280578" y="0"/>
                </a:moveTo>
                <a:lnTo>
                  <a:pt x="485462" y="209083"/>
                </a:lnTo>
                <a:lnTo>
                  <a:pt x="485201" y="209395"/>
                </a:lnTo>
                <a:cubicBezTo>
                  <a:pt x="372610" y="319726"/>
                  <a:pt x="191895" y="317893"/>
                  <a:pt x="81565" y="205301"/>
                </a:cubicBezTo>
                <a:cubicBezTo>
                  <a:pt x="26399" y="149006"/>
                  <a:pt x="-725" y="75679"/>
                  <a:pt x="15" y="2635"/>
                </a:cubicBezTo>
                <a:lnTo>
                  <a:pt x="295" y="0"/>
                </a:lnTo>
                <a:lnTo>
                  <a:pt x="280578" y="0"/>
                </a:lnTo>
                <a:close/>
              </a:path>
            </a:pathLst>
          </a:custGeom>
          <a:solidFill>
            <a:srgbClr val="F59A24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BL_3_1"/>
          <p:cNvSpPr/>
          <p:nvPr/>
        </p:nvSpPr>
        <p:spPr>
          <a:xfrm rot="1414541">
            <a:off x="6264853" y="2595234"/>
            <a:ext cx="391718" cy="292760"/>
          </a:xfrm>
          <a:custGeom>
            <a:avLst/>
            <a:gdLst>
              <a:gd name="connsiteX0" fmla="*/ 0 w 391718"/>
              <a:gd name="connsiteY0" fmla="*/ 21349 h 292760"/>
              <a:gd name="connsiteX1" fmla="*/ 47116 w 391718"/>
              <a:gd name="connsiteY1" fmla="*/ 6204 h 292760"/>
              <a:gd name="connsiteX2" fmla="*/ 367840 w 391718"/>
              <a:gd name="connsiteY2" fmla="*/ 171341 h 292760"/>
              <a:gd name="connsiteX3" fmla="*/ 391718 w 391718"/>
              <a:gd name="connsiteY3" fmla="*/ 282141 h 292760"/>
              <a:gd name="connsiteX4" fmla="*/ 390804 w 391718"/>
              <a:gd name="connsiteY4" fmla="*/ 292760 h 292760"/>
              <a:gd name="connsiteX5" fmla="*/ 88064 w 391718"/>
              <a:gd name="connsiteY5" fmla="*/ 292760 h 292760"/>
              <a:gd name="connsiteX6" fmla="*/ 0 w 391718"/>
              <a:gd name="connsiteY6" fmla="*/ 21349 h 29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718" h="292760">
                <a:moveTo>
                  <a:pt x="0" y="21349"/>
                </a:moveTo>
                <a:lnTo>
                  <a:pt x="47116" y="6204"/>
                </a:lnTo>
                <a:cubicBezTo>
                  <a:pt x="176970" y="-21423"/>
                  <a:pt x="312672" y="44921"/>
                  <a:pt x="367840" y="171341"/>
                </a:cubicBezTo>
                <a:cubicBezTo>
                  <a:pt x="383602" y="207462"/>
                  <a:pt x="391298" y="245066"/>
                  <a:pt x="391718" y="282141"/>
                </a:cubicBezTo>
                <a:lnTo>
                  <a:pt x="390804" y="292760"/>
                </a:lnTo>
                <a:lnTo>
                  <a:pt x="88064" y="292760"/>
                </a:lnTo>
                <a:lnTo>
                  <a:pt x="0" y="21349"/>
                </a:lnTo>
                <a:close/>
              </a:path>
            </a:pathLst>
          </a:custGeom>
          <a:solidFill>
            <a:srgbClr val="F4932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BL_3_3"/>
          <p:cNvSpPr/>
          <p:nvPr/>
        </p:nvSpPr>
        <p:spPr>
          <a:xfrm rot="18783845">
            <a:off x="5576716" y="2643075"/>
            <a:ext cx="498330" cy="271841"/>
          </a:xfrm>
          <a:custGeom>
            <a:avLst/>
            <a:gdLst>
              <a:gd name="connsiteX0" fmla="*/ 493284 w 498330"/>
              <a:gd name="connsiteY0" fmla="*/ 90535 h 271841"/>
              <a:gd name="connsiteX1" fmla="*/ 498330 w 498330"/>
              <a:gd name="connsiteY1" fmla="*/ 97157 h 271841"/>
              <a:gd name="connsiteX2" fmla="*/ 271848 w 498330"/>
              <a:gd name="connsiteY2" fmla="*/ 270722 h 271841"/>
              <a:gd name="connsiteX3" fmla="*/ 272243 w 498330"/>
              <a:gd name="connsiteY3" fmla="*/ 271841 h 271841"/>
              <a:gd name="connsiteX4" fmla="*/ 0 w 498330"/>
              <a:gd name="connsiteY4" fmla="*/ 271841 h 271841"/>
              <a:gd name="connsiteX5" fmla="*/ 6550 w 498330"/>
              <a:gd name="connsiteY5" fmla="*/ 221481 h 271841"/>
              <a:gd name="connsiteX6" fmla="*/ 89858 w 498330"/>
              <a:gd name="connsiteY6" fmla="*/ 76900 h 271841"/>
              <a:gd name="connsiteX7" fmla="*/ 493284 w 498330"/>
              <a:gd name="connsiteY7" fmla="*/ 90535 h 27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8330" h="271841">
                <a:moveTo>
                  <a:pt x="493284" y="90535"/>
                </a:moveTo>
                <a:lnTo>
                  <a:pt x="498330" y="97157"/>
                </a:lnTo>
                <a:lnTo>
                  <a:pt x="271848" y="270722"/>
                </a:lnTo>
                <a:lnTo>
                  <a:pt x="272243" y="271841"/>
                </a:lnTo>
                <a:lnTo>
                  <a:pt x="0" y="271841"/>
                </a:lnTo>
                <a:lnTo>
                  <a:pt x="6550" y="221481"/>
                </a:lnTo>
                <a:cubicBezTo>
                  <a:pt x="18818" y="167891"/>
                  <a:pt x="46669" y="117264"/>
                  <a:pt x="89858" y="76900"/>
                </a:cubicBezTo>
                <a:cubicBezTo>
                  <a:pt x="205026" y="-30738"/>
                  <a:pt x="385646" y="-24634"/>
                  <a:pt x="493284" y="90535"/>
                </a:cubicBezTo>
                <a:close/>
              </a:path>
            </a:pathLst>
          </a:custGeom>
          <a:solidFill>
            <a:srgbClr val="F4932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BL_3_2"/>
          <p:cNvSpPr/>
          <p:nvPr/>
        </p:nvSpPr>
        <p:spPr>
          <a:xfrm rot="18783845">
            <a:off x="6015587" y="3142363"/>
            <a:ext cx="373524" cy="299019"/>
          </a:xfrm>
          <a:custGeom>
            <a:avLst/>
            <a:gdLst>
              <a:gd name="connsiteX0" fmla="*/ 272920 w 373524"/>
              <a:gd name="connsiteY0" fmla="*/ 0 h 299019"/>
              <a:gd name="connsiteX1" fmla="*/ 373524 w 373524"/>
              <a:gd name="connsiteY1" fmla="*/ 284277 h 299019"/>
              <a:gd name="connsiteX2" fmla="*/ 330448 w 373524"/>
              <a:gd name="connsiteY2" fmla="*/ 295475 h 299019"/>
              <a:gd name="connsiteX3" fmla="*/ 76898 w 373524"/>
              <a:gd name="connsiteY3" fmla="*/ 208485 h 299019"/>
              <a:gd name="connsiteX4" fmla="*/ 164 w 373524"/>
              <a:gd name="connsiteY4" fmla="*/ 3948 h 299019"/>
              <a:gd name="connsiteX5" fmla="*/ 677 w 373524"/>
              <a:gd name="connsiteY5" fmla="*/ 0 h 299019"/>
              <a:gd name="connsiteX6" fmla="*/ 272920 w 373524"/>
              <a:gd name="connsiteY6" fmla="*/ 0 h 2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524" h="299019">
                <a:moveTo>
                  <a:pt x="272920" y="0"/>
                </a:moveTo>
                <a:lnTo>
                  <a:pt x="373524" y="284277"/>
                </a:lnTo>
                <a:lnTo>
                  <a:pt x="330448" y="295475"/>
                </a:lnTo>
                <a:cubicBezTo>
                  <a:pt x="239954" y="309844"/>
                  <a:pt x="144171" y="280466"/>
                  <a:pt x="76898" y="208485"/>
                </a:cubicBezTo>
                <a:cubicBezTo>
                  <a:pt x="23079" y="150901"/>
                  <a:pt x="-2304" y="76953"/>
                  <a:pt x="164" y="3948"/>
                </a:cubicBezTo>
                <a:lnTo>
                  <a:pt x="677" y="0"/>
                </a:lnTo>
                <a:lnTo>
                  <a:pt x="272920" y="0"/>
                </a:lnTo>
                <a:close/>
              </a:path>
            </a:pathLst>
          </a:custGeom>
          <a:solidFill>
            <a:srgbClr val="F4932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BL_1_1"/>
          <p:cNvSpPr/>
          <p:nvPr/>
        </p:nvSpPr>
        <p:spPr>
          <a:xfrm rot="323661">
            <a:off x="4968964" y="669666"/>
            <a:ext cx="512262" cy="284861"/>
          </a:xfrm>
          <a:custGeom>
            <a:avLst/>
            <a:gdLst>
              <a:gd name="connsiteX0" fmla="*/ 201264 w 512262"/>
              <a:gd name="connsiteY0" fmla="*/ 1284 h 284861"/>
              <a:gd name="connsiteX1" fmla="*/ 512262 w 512262"/>
              <a:gd name="connsiteY1" fmla="*/ 258616 h 284861"/>
              <a:gd name="connsiteX2" fmla="*/ 512096 w 512262"/>
              <a:gd name="connsiteY2" fmla="*/ 284861 h 284861"/>
              <a:gd name="connsiteX3" fmla="*/ 221606 w 512262"/>
              <a:gd name="connsiteY3" fmla="*/ 284861 h 284861"/>
              <a:gd name="connsiteX4" fmla="*/ 0 w 512262"/>
              <a:gd name="connsiteY4" fmla="*/ 115569 h 284861"/>
              <a:gd name="connsiteX5" fmla="*/ 8188 w 512262"/>
              <a:gd name="connsiteY5" fmla="*/ 103488 h 284861"/>
              <a:gd name="connsiteX6" fmla="*/ 201264 w 512262"/>
              <a:gd name="connsiteY6" fmla="*/ 1284 h 28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2262" h="284861">
                <a:moveTo>
                  <a:pt x="201264" y="1284"/>
                </a:moveTo>
                <a:cubicBezTo>
                  <a:pt x="358204" y="-13535"/>
                  <a:pt x="497443" y="101676"/>
                  <a:pt x="512262" y="258616"/>
                </a:cubicBezTo>
                <a:lnTo>
                  <a:pt x="512096" y="284861"/>
                </a:lnTo>
                <a:lnTo>
                  <a:pt x="221606" y="284861"/>
                </a:lnTo>
                <a:lnTo>
                  <a:pt x="0" y="115569"/>
                </a:lnTo>
                <a:lnTo>
                  <a:pt x="8188" y="103488"/>
                </a:lnTo>
                <a:cubicBezTo>
                  <a:pt x="54757" y="47209"/>
                  <a:pt x="122794" y="8694"/>
                  <a:pt x="201264" y="1284"/>
                </a:cubicBezTo>
                <a:close/>
              </a:path>
            </a:pathLst>
          </a:custGeom>
          <a:solidFill>
            <a:srgbClr val="F59B25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BL_1_2"/>
          <p:cNvSpPr/>
          <p:nvPr/>
        </p:nvSpPr>
        <p:spPr>
          <a:xfrm rot="323661">
            <a:off x="5233347" y="1234480"/>
            <a:ext cx="292301" cy="284752"/>
          </a:xfrm>
          <a:custGeom>
            <a:avLst/>
            <a:gdLst>
              <a:gd name="connsiteX0" fmla="*/ 0 w 300533"/>
              <a:gd name="connsiteY0" fmla="*/ 0 h 292425"/>
              <a:gd name="connsiteX1" fmla="*/ 10043 w 300533"/>
              <a:gd name="connsiteY1" fmla="*/ 7673 h 292425"/>
              <a:gd name="connsiteX2" fmla="*/ 300533 w 300533"/>
              <a:gd name="connsiteY2" fmla="*/ 7673 h 292425"/>
              <a:gd name="connsiteX3" fmla="*/ 300334 w 300533"/>
              <a:gd name="connsiteY3" fmla="*/ 39242 h 292425"/>
              <a:gd name="connsiteX4" fmla="*/ 43368 w 300533"/>
              <a:gd name="connsiteY4" fmla="*/ 292425 h 292425"/>
              <a:gd name="connsiteX5" fmla="*/ 43107 w 300533"/>
              <a:gd name="connsiteY5" fmla="*/ 292423 h 292425"/>
              <a:gd name="connsiteX6" fmla="*/ 0 w 300533"/>
              <a:gd name="connsiteY6" fmla="*/ 0 h 292425"/>
              <a:gd name="connsiteX0" fmla="*/ 0 w 292301"/>
              <a:gd name="connsiteY0" fmla="*/ 3509 h 284752"/>
              <a:gd name="connsiteX1" fmla="*/ 1811 w 292301"/>
              <a:gd name="connsiteY1" fmla="*/ 0 h 284752"/>
              <a:gd name="connsiteX2" fmla="*/ 292301 w 292301"/>
              <a:gd name="connsiteY2" fmla="*/ 0 h 284752"/>
              <a:gd name="connsiteX3" fmla="*/ 292102 w 292301"/>
              <a:gd name="connsiteY3" fmla="*/ 31569 h 284752"/>
              <a:gd name="connsiteX4" fmla="*/ 35136 w 292301"/>
              <a:gd name="connsiteY4" fmla="*/ 284752 h 284752"/>
              <a:gd name="connsiteX5" fmla="*/ 34875 w 292301"/>
              <a:gd name="connsiteY5" fmla="*/ 284750 h 284752"/>
              <a:gd name="connsiteX6" fmla="*/ 0 w 292301"/>
              <a:gd name="connsiteY6" fmla="*/ 3509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01" h="284752">
                <a:moveTo>
                  <a:pt x="0" y="3509"/>
                </a:moveTo>
                <a:lnTo>
                  <a:pt x="1811" y="0"/>
                </a:lnTo>
                <a:lnTo>
                  <a:pt x="292301" y="0"/>
                </a:lnTo>
                <a:cubicBezTo>
                  <a:pt x="292235" y="10523"/>
                  <a:pt x="292168" y="21046"/>
                  <a:pt x="292102" y="31569"/>
                </a:cubicBezTo>
                <a:cubicBezTo>
                  <a:pt x="277833" y="163560"/>
                  <a:pt x="172458" y="271785"/>
                  <a:pt x="35136" y="284752"/>
                </a:cubicBezTo>
                <a:lnTo>
                  <a:pt x="34875" y="284750"/>
                </a:lnTo>
                <a:lnTo>
                  <a:pt x="0" y="3509"/>
                </a:lnTo>
                <a:close/>
              </a:path>
            </a:pathLst>
          </a:custGeom>
          <a:solidFill>
            <a:srgbClr val="F59B25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BL_1_3"/>
          <p:cNvSpPr/>
          <p:nvPr/>
        </p:nvSpPr>
        <p:spPr>
          <a:xfrm rot="323661">
            <a:off x="4692241" y="971815"/>
            <a:ext cx="312022" cy="454043"/>
          </a:xfrm>
          <a:custGeom>
            <a:avLst/>
            <a:gdLst>
              <a:gd name="connsiteX0" fmla="*/ 57352 w 312022"/>
              <a:gd name="connsiteY0" fmla="*/ 0 h 454043"/>
              <a:gd name="connsiteX1" fmla="*/ 268915 w 312022"/>
              <a:gd name="connsiteY1" fmla="*/ 161620 h 454043"/>
              <a:gd name="connsiteX2" fmla="*/ 312022 w 312022"/>
              <a:gd name="connsiteY2" fmla="*/ 454043 h 454043"/>
              <a:gd name="connsiteX3" fmla="*/ 254469 w 312022"/>
              <a:gd name="connsiteY3" fmla="*/ 453679 h 454043"/>
              <a:gd name="connsiteX4" fmla="*/ 1284 w 312022"/>
              <a:gd name="connsiteY4" fmla="*/ 196714 h 454043"/>
              <a:gd name="connsiteX5" fmla="*/ 34814 w 312022"/>
              <a:gd name="connsiteY5" fmla="*/ 33252 h 454043"/>
              <a:gd name="connsiteX6" fmla="*/ 57352 w 312022"/>
              <a:gd name="connsiteY6" fmla="*/ 0 h 45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22" h="454043">
                <a:moveTo>
                  <a:pt x="57352" y="0"/>
                </a:moveTo>
                <a:lnTo>
                  <a:pt x="268915" y="161620"/>
                </a:lnTo>
                <a:lnTo>
                  <a:pt x="312022" y="454043"/>
                </a:lnTo>
                <a:lnTo>
                  <a:pt x="254469" y="453679"/>
                </a:lnTo>
                <a:cubicBezTo>
                  <a:pt x="122478" y="439410"/>
                  <a:pt x="14252" y="334036"/>
                  <a:pt x="1284" y="196714"/>
                </a:cubicBezTo>
                <a:cubicBezTo>
                  <a:pt x="-4272" y="137861"/>
                  <a:pt x="8455" y="81498"/>
                  <a:pt x="34814" y="33252"/>
                </a:cubicBezTo>
                <a:lnTo>
                  <a:pt x="57352" y="0"/>
                </a:lnTo>
                <a:close/>
              </a:path>
            </a:pathLst>
          </a:custGeom>
          <a:solidFill>
            <a:srgbClr val="F59B25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55870" y="625849"/>
            <a:ext cx="371956" cy="371956"/>
            <a:chOff x="3920490" y="900169"/>
            <a:chExt cx="371956" cy="371956"/>
          </a:xfrm>
        </p:grpSpPr>
        <p:sp>
          <p:nvSpPr>
            <p:cNvPr id="2" name="Oval 1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: Shape 115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667172" y="1049084"/>
            <a:ext cx="371956" cy="371956"/>
            <a:chOff x="3920490" y="900169"/>
            <a:chExt cx="371956" cy="371956"/>
          </a:xfrm>
        </p:grpSpPr>
        <p:sp>
          <p:nvSpPr>
            <p:cNvPr id="120" name="Oval 11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181884" y="1162628"/>
            <a:ext cx="371956" cy="371956"/>
            <a:chOff x="3920490" y="900169"/>
            <a:chExt cx="371956" cy="371956"/>
          </a:xfrm>
        </p:grpSpPr>
        <p:sp>
          <p:nvSpPr>
            <p:cNvPr id="124" name="Oval 123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727162" y="1273172"/>
            <a:ext cx="371956" cy="371956"/>
            <a:chOff x="3920490" y="900169"/>
            <a:chExt cx="371956" cy="371956"/>
          </a:xfrm>
        </p:grpSpPr>
        <p:sp>
          <p:nvSpPr>
            <p:cNvPr id="127" name="Oval 12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: Shape 131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307108" y="1329031"/>
            <a:ext cx="371956" cy="371956"/>
            <a:chOff x="3920490" y="900169"/>
            <a:chExt cx="371956" cy="371956"/>
          </a:xfrm>
        </p:grpSpPr>
        <p:sp>
          <p:nvSpPr>
            <p:cNvPr id="134" name="Oval 133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163504" y="1823728"/>
            <a:ext cx="371956" cy="371956"/>
            <a:chOff x="3920490" y="900169"/>
            <a:chExt cx="371956" cy="371956"/>
          </a:xfrm>
        </p:grpSpPr>
        <p:sp>
          <p:nvSpPr>
            <p:cNvPr id="137" name="Oval 13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: Shape 137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607536" y="1731927"/>
            <a:ext cx="371956" cy="371956"/>
            <a:chOff x="3920490" y="900169"/>
            <a:chExt cx="371956" cy="371956"/>
          </a:xfrm>
        </p:grpSpPr>
        <p:sp>
          <p:nvSpPr>
            <p:cNvPr id="143" name="Oval 142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952362" y="1835019"/>
            <a:ext cx="371956" cy="371956"/>
            <a:chOff x="3920490" y="900169"/>
            <a:chExt cx="371956" cy="371956"/>
          </a:xfrm>
        </p:grpSpPr>
        <p:sp>
          <p:nvSpPr>
            <p:cNvPr id="146" name="Oval 14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: Shape 146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266752" y="2009706"/>
            <a:ext cx="371956" cy="371956"/>
            <a:chOff x="3920490" y="900169"/>
            <a:chExt cx="371956" cy="371956"/>
          </a:xfrm>
        </p:grpSpPr>
        <p:sp>
          <p:nvSpPr>
            <p:cNvPr id="149" name="Oval 14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674242" y="2630303"/>
            <a:ext cx="371956" cy="371956"/>
            <a:chOff x="3920490" y="900169"/>
            <a:chExt cx="371956" cy="371956"/>
          </a:xfrm>
        </p:grpSpPr>
        <p:sp>
          <p:nvSpPr>
            <p:cNvPr id="157" name="Oval 15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093174" y="2314677"/>
            <a:ext cx="371956" cy="371956"/>
            <a:chOff x="3920490" y="900169"/>
            <a:chExt cx="371956" cy="371956"/>
          </a:xfrm>
        </p:grpSpPr>
        <p:sp>
          <p:nvSpPr>
            <p:cNvPr id="160" name="Oval 15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644296" y="2592766"/>
            <a:ext cx="371956" cy="371956"/>
            <a:chOff x="3920490" y="900169"/>
            <a:chExt cx="371956" cy="371956"/>
          </a:xfrm>
        </p:grpSpPr>
        <p:sp>
          <p:nvSpPr>
            <p:cNvPr id="166" name="Oval 16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: Shape 17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274734" y="2553353"/>
            <a:ext cx="371956" cy="371956"/>
            <a:chOff x="3920490" y="900169"/>
            <a:chExt cx="371956" cy="371956"/>
          </a:xfrm>
        </p:grpSpPr>
        <p:sp>
          <p:nvSpPr>
            <p:cNvPr id="176" name="Oval 17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Freeform: Shape 176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5983885" y="3077709"/>
            <a:ext cx="371956" cy="371956"/>
            <a:chOff x="3920490" y="900169"/>
            <a:chExt cx="371956" cy="371956"/>
          </a:xfrm>
        </p:grpSpPr>
        <p:sp>
          <p:nvSpPr>
            <p:cNvPr id="179" name="Oval 17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: Shape 17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618994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10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1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35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" dur="350" fill="hold"/>
                                        <p:tgtEl>
                                          <p:spTgt spid="9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350" fill="hold"/>
                                        <p:tgtEl>
                                          <p:spTgt spid="9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350" fill="hold"/>
                                        <p:tgtEl>
                                          <p:spTgt spid="9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2" dur="350" fill="hold"/>
                                        <p:tgtEl>
                                          <p:spTgt spid="9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6" dur="350" fill="hold"/>
                                        <p:tgtEl>
                                          <p:spTgt spid="100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0" dur="350" fill="hold"/>
                                        <p:tgtEl>
                                          <p:spTgt spid="10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50" fill="hold"/>
                                        <p:tgtEl>
                                          <p:spTgt spid="10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8" dur="35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52" dur="350" fill="hold"/>
                                        <p:tgtEl>
                                          <p:spTgt spid="8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350" fill="hold"/>
                                        <p:tgtEl>
                                          <p:spTgt spid="8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accel="10000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0" dur="350" fill="hold"/>
                                        <p:tgtEl>
                                          <p:spTgt spid="8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35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350" fill="hold"/>
                                        <p:tgtEl>
                                          <p:spTgt spid="1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2" dur="350" fill="hold"/>
                                        <p:tgtEl>
                                          <p:spTgt spid="12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6" dur="350" fill="hold"/>
                                        <p:tgtEl>
                                          <p:spTgt spid="12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0" dur="350" fill="hold"/>
                                        <p:tgtEl>
                                          <p:spTgt spid="13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4" dur="350" fill="hold"/>
                                        <p:tgtEl>
                                          <p:spTgt spid="14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ac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8" dur="350" fill="hold"/>
                                        <p:tgtEl>
                                          <p:spTgt spid="13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2" dur="350" fill="hold"/>
                                        <p:tgtEl>
                                          <p:spTgt spid="14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accel="10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96" dur="350" fill="hold"/>
                                        <p:tgtEl>
                                          <p:spTgt spid="14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accel="10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00" dur="350" fill="hold"/>
                                        <p:tgtEl>
                                          <p:spTgt spid="15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" presetClass="emph" presetSubtype="0" accel="10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04" dur="350" fill="hold"/>
                                        <p:tgtEl>
                                          <p:spTgt spid="16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ac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8" dur="350" fill="hold"/>
                                        <p:tgtEl>
                                          <p:spTgt spid="17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6" presetClass="emph" presetSubtype="0" accel="10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2" dur="350" fill="hold"/>
                                        <p:tgtEl>
                                          <p:spTgt spid="17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mph" presetSubtype="0" ac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6" dur="350" fill="hold"/>
                                        <p:tgtEl>
                                          <p:spTgt spid="15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2" grpId="0" animBg="1"/>
      <p:bldP spid="92" grpId="1" animBg="1"/>
      <p:bldP spid="95" grpId="0" animBg="1"/>
      <p:bldP spid="95" grpId="1" animBg="1"/>
      <p:bldP spid="98" grpId="0" animBg="1"/>
      <p:bldP spid="98" grpId="1" animBg="1"/>
      <p:bldP spid="100" grpId="0" animBg="1"/>
      <p:bldP spid="100" grpId="1" animBg="1"/>
      <p:bldP spid="104" grpId="0" animBg="1"/>
      <p:bldP spid="104" grpId="1" animBg="1"/>
      <p:bldP spid="106" grpId="0" animBg="1"/>
      <p:bldP spid="106" grpId="1" animBg="1"/>
      <p:bldP spid="109" grpId="0" animBg="1"/>
      <p:bldP spid="109" grpId="1" animBg="1"/>
      <p:bldP spid="111" grpId="0" animBg="1"/>
      <p:bldP spid="111" grpId="1" animBg="1"/>
      <p:bldP spid="114" grpId="0" animBg="1"/>
      <p:bldP spid="1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3" name="Group 2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05" name="TextBox 104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" name="Group 1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55166" y="1108084"/>
            <a:ext cx="1003710" cy="1003710"/>
            <a:chOff x="3155166" y="1108084"/>
            <a:chExt cx="1003710" cy="1003710"/>
          </a:xfrm>
        </p:grpSpPr>
        <p:grpSp>
          <p:nvGrpSpPr>
            <p:cNvPr id="19" name="Group 18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102" name="TextBox 101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36929" y="128790"/>
            <a:ext cx="1003710" cy="1003710"/>
            <a:chOff x="6236929" y="128790"/>
            <a:chExt cx="1003710" cy="1003710"/>
          </a:xfrm>
        </p:grpSpPr>
        <p:grpSp>
          <p:nvGrpSpPr>
            <p:cNvPr id="6" name="Group 5"/>
            <p:cNvGrpSpPr/>
            <p:nvPr/>
          </p:nvGrpSpPr>
          <p:grpSpPr>
            <a:xfrm>
              <a:off x="6236929" y="128790"/>
              <a:ext cx="1003710" cy="1003710"/>
              <a:chOff x="6751573" y="664698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584" y="361451"/>
              <a:ext cx="448932" cy="538718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48163" y="2821224"/>
            <a:ext cx="1003710" cy="1003710"/>
            <a:chOff x="7748163" y="2821224"/>
            <a:chExt cx="1003710" cy="1003710"/>
          </a:xfrm>
        </p:grpSpPr>
        <p:grpSp>
          <p:nvGrpSpPr>
            <p:cNvPr id="5" name="Group 4"/>
            <p:cNvGrpSpPr/>
            <p:nvPr/>
          </p:nvGrpSpPr>
          <p:grpSpPr>
            <a:xfrm>
              <a:off x="7748163" y="2821224"/>
              <a:ext cx="1003710" cy="1003710"/>
              <a:chOff x="6972723" y="1924148"/>
              <a:chExt cx="782498" cy="782498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972723" y="192414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086600" y="2029968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492" y="3072875"/>
              <a:ext cx="435053" cy="52206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110" name="Group 109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4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524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55870" y="625849"/>
            <a:ext cx="371956" cy="371956"/>
            <a:chOff x="3920490" y="900169"/>
            <a:chExt cx="371956" cy="371956"/>
          </a:xfrm>
        </p:grpSpPr>
        <p:sp>
          <p:nvSpPr>
            <p:cNvPr id="2" name="Oval 1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: Shape 115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667172" y="1049084"/>
            <a:ext cx="371956" cy="371956"/>
            <a:chOff x="3920490" y="900169"/>
            <a:chExt cx="371956" cy="371956"/>
          </a:xfrm>
        </p:grpSpPr>
        <p:sp>
          <p:nvSpPr>
            <p:cNvPr id="120" name="Oval 11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181884" y="1162628"/>
            <a:ext cx="371956" cy="371956"/>
            <a:chOff x="3920490" y="900169"/>
            <a:chExt cx="371956" cy="371956"/>
          </a:xfrm>
        </p:grpSpPr>
        <p:sp>
          <p:nvSpPr>
            <p:cNvPr id="124" name="Oval 123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727162" y="1273172"/>
            <a:ext cx="371956" cy="371956"/>
            <a:chOff x="3920490" y="900169"/>
            <a:chExt cx="371956" cy="371956"/>
          </a:xfrm>
        </p:grpSpPr>
        <p:sp>
          <p:nvSpPr>
            <p:cNvPr id="127" name="Oval 12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: Shape 131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307108" y="1329031"/>
            <a:ext cx="371956" cy="371956"/>
            <a:chOff x="3920490" y="900169"/>
            <a:chExt cx="371956" cy="371956"/>
          </a:xfrm>
        </p:grpSpPr>
        <p:sp>
          <p:nvSpPr>
            <p:cNvPr id="134" name="Oval 133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163504" y="1823728"/>
            <a:ext cx="371956" cy="371956"/>
            <a:chOff x="3920490" y="900169"/>
            <a:chExt cx="371956" cy="371956"/>
          </a:xfrm>
        </p:grpSpPr>
        <p:sp>
          <p:nvSpPr>
            <p:cNvPr id="137" name="Oval 13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: Shape 137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607536" y="1731927"/>
            <a:ext cx="371956" cy="371956"/>
            <a:chOff x="3920490" y="900169"/>
            <a:chExt cx="371956" cy="371956"/>
          </a:xfrm>
        </p:grpSpPr>
        <p:sp>
          <p:nvSpPr>
            <p:cNvPr id="143" name="Oval 142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952362" y="1835019"/>
            <a:ext cx="371956" cy="371956"/>
            <a:chOff x="3920490" y="900169"/>
            <a:chExt cx="371956" cy="371956"/>
          </a:xfrm>
        </p:grpSpPr>
        <p:sp>
          <p:nvSpPr>
            <p:cNvPr id="146" name="Oval 14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: Shape 146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266752" y="2009706"/>
            <a:ext cx="371956" cy="371956"/>
            <a:chOff x="3920490" y="900169"/>
            <a:chExt cx="371956" cy="371956"/>
          </a:xfrm>
        </p:grpSpPr>
        <p:sp>
          <p:nvSpPr>
            <p:cNvPr id="149" name="Oval 14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674242" y="2630303"/>
            <a:ext cx="371956" cy="371956"/>
            <a:chOff x="3920490" y="900169"/>
            <a:chExt cx="371956" cy="371956"/>
          </a:xfrm>
        </p:grpSpPr>
        <p:sp>
          <p:nvSpPr>
            <p:cNvPr id="157" name="Oval 15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093174" y="2314677"/>
            <a:ext cx="371956" cy="371956"/>
            <a:chOff x="3920490" y="900169"/>
            <a:chExt cx="371956" cy="371956"/>
          </a:xfrm>
        </p:grpSpPr>
        <p:sp>
          <p:nvSpPr>
            <p:cNvPr id="160" name="Oval 15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644296" y="2592766"/>
            <a:ext cx="371956" cy="371956"/>
            <a:chOff x="3920490" y="900169"/>
            <a:chExt cx="371956" cy="371956"/>
          </a:xfrm>
        </p:grpSpPr>
        <p:sp>
          <p:nvSpPr>
            <p:cNvPr id="166" name="Oval 16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: Shape 17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274734" y="2553353"/>
            <a:ext cx="371956" cy="371956"/>
            <a:chOff x="3920490" y="900169"/>
            <a:chExt cx="371956" cy="371956"/>
          </a:xfrm>
        </p:grpSpPr>
        <p:sp>
          <p:nvSpPr>
            <p:cNvPr id="176" name="Oval 17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Freeform: Shape 176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5983885" y="3077709"/>
            <a:ext cx="371956" cy="371956"/>
            <a:chOff x="3920490" y="900169"/>
            <a:chExt cx="371956" cy="371956"/>
          </a:xfrm>
        </p:grpSpPr>
        <p:sp>
          <p:nvSpPr>
            <p:cNvPr id="179" name="Oval 17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: Shape 17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679260" y="2291523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48664" y="2294228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Ephemeral</a:t>
            </a:r>
          </a:p>
        </p:txBody>
      </p:sp>
    </p:spTree>
    <p:extLst>
      <p:ext uri="{BB962C8B-B14F-4D97-AF65-F5344CB8AC3E}">
        <p14:creationId xmlns:p14="http://schemas.microsoft.com/office/powerpoint/2010/main" val="300208398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8667" decel="81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09877E-6 L 0.06042 0.0308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5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12000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0.06996 -0.017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8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13333" decel="82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45679E-6 L -0.01146 0.129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64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03646 0.0564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28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13333" decel="8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4198E-7 L 0.00764 0.07191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35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16000" decel="78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-0.00781 0.16111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80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18667" decel="81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02222 0.0317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15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44444E-6 L 0.06528 0.10093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50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17333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3827E-7 L 0.02847 0.02932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14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5679E-6 L -0.02344 0.06883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34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97531E-6 L 0.05938 0.0385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19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18667" decel="81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3055 0.04259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21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95062E-6 L 0.00504 0.03919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3333" decel="82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23457E-6 L 0.01701 0.0296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" y="14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-0.04844 0.0824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410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8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46421" y="3654248"/>
            <a:ext cx="1003710" cy="1003710"/>
            <a:chOff x="5595520" y="3991683"/>
            <a:chExt cx="782498" cy="782498"/>
          </a:xfrm>
        </p:grpSpPr>
        <p:sp>
          <p:nvSpPr>
            <p:cNvPr id="72" name="Oval 71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2" y="3951270"/>
            <a:ext cx="514403" cy="51440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26060" y="3179328"/>
            <a:ext cx="1003710" cy="1003710"/>
            <a:chOff x="3318451" y="3991683"/>
            <a:chExt cx="782498" cy="782498"/>
          </a:xfrm>
        </p:grpSpPr>
        <p:sp>
          <p:nvSpPr>
            <p:cNvPr id="71" name="Oval 70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14" y="3438487"/>
            <a:ext cx="459814" cy="55177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155166" y="1108084"/>
            <a:ext cx="1003710" cy="1003710"/>
            <a:chOff x="1273940" y="2551305"/>
            <a:chExt cx="782498" cy="782498"/>
          </a:xfrm>
        </p:grpSpPr>
        <p:sp>
          <p:nvSpPr>
            <p:cNvPr id="67" name="Oval 66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89" y="1391982"/>
            <a:ext cx="443748" cy="532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36929" y="128790"/>
            <a:ext cx="1003710" cy="1003710"/>
            <a:chOff x="6751573" y="664698"/>
            <a:chExt cx="782498" cy="782498"/>
          </a:xfrm>
        </p:grpSpPr>
        <p:sp>
          <p:nvSpPr>
            <p:cNvPr id="79" name="Oval 78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4" y="361451"/>
            <a:ext cx="448932" cy="5387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48163" y="2821224"/>
            <a:ext cx="1003710" cy="1003710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2" y="3072875"/>
            <a:ext cx="435053" cy="52206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7514207" y="1143273"/>
            <a:ext cx="1003710" cy="1003710"/>
            <a:chOff x="6751573" y="664698"/>
            <a:chExt cx="782498" cy="782498"/>
          </a:xfrm>
        </p:grpSpPr>
        <p:sp>
          <p:nvSpPr>
            <p:cNvPr id="112" name="Oval 111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98" y="1411738"/>
            <a:ext cx="454692" cy="503660"/>
          </a:xfrm>
          <a:prstGeom prst="rect">
            <a:avLst/>
          </a:prstGeom>
        </p:spPr>
      </p:pic>
      <p:sp>
        <p:nvSpPr>
          <p:cNvPr id="54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524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</a:p>
        </p:txBody>
      </p:sp>
      <p:sp>
        <p:nvSpPr>
          <p:cNvPr id="284" name="Oval 283"/>
          <p:cNvSpPr/>
          <p:nvPr/>
        </p:nvSpPr>
        <p:spPr>
          <a:xfrm>
            <a:off x="5104762" y="82227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4452396" y="14022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5457651" y="137722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6272440" y="147267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06632" y="184525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6095260" y="265435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866979" y="188687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5104762" y="198741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4470380" y="217184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4744196" y="300255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4" name="Oval 313"/>
          <p:cNvSpPr/>
          <p:nvPr/>
        </p:nvSpPr>
        <p:spPr>
          <a:xfrm>
            <a:off x="5426406" y="260696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5537067" y="326064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6916232" y="24647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6533234" y="323719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9265" y="2713281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48664" y="2294228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Ephemeral</a:t>
            </a:r>
          </a:p>
        </p:txBody>
      </p:sp>
      <p:sp>
        <p:nvSpPr>
          <p:cNvPr id="55" name="Oval 54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82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46421" y="3654248"/>
            <a:ext cx="1003710" cy="1003710"/>
            <a:chOff x="5595520" y="3991683"/>
            <a:chExt cx="782498" cy="782498"/>
          </a:xfrm>
        </p:grpSpPr>
        <p:sp>
          <p:nvSpPr>
            <p:cNvPr id="72" name="Oval 71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2" y="3951270"/>
            <a:ext cx="514403" cy="51440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26060" y="3179328"/>
            <a:ext cx="1003710" cy="1003710"/>
            <a:chOff x="3318451" y="3991683"/>
            <a:chExt cx="782498" cy="782498"/>
          </a:xfrm>
        </p:grpSpPr>
        <p:sp>
          <p:nvSpPr>
            <p:cNvPr id="71" name="Oval 70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14" y="3438487"/>
            <a:ext cx="459814" cy="55177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155166" y="1108084"/>
            <a:ext cx="1003710" cy="1003710"/>
            <a:chOff x="1273940" y="2551305"/>
            <a:chExt cx="782498" cy="782498"/>
          </a:xfrm>
        </p:grpSpPr>
        <p:sp>
          <p:nvSpPr>
            <p:cNvPr id="67" name="Oval 66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89" y="1391982"/>
            <a:ext cx="443748" cy="532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36929" y="128790"/>
            <a:ext cx="1003710" cy="1003710"/>
            <a:chOff x="6751573" y="664698"/>
            <a:chExt cx="782498" cy="782498"/>
          </a:xfrm>
        </p:grpSpPr>
        <p:sp>
          <p:nvSpPr>
            <p:cNvPr id="79" name="Oval 78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4" y="361451"/>
            <a:ext cx="448932" cy="5387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48163" y="2821224"/>
            <a:ext cx="1003710" cy="1003710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2" y="3072875"/>
            <a:ext cx="435053" cy="52206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7514207" y="1143273"/>
            <a:ext cx="1003710" cy="1003710"/>
            <a:chOff x="6751573" y="664698"/>
            <a:chExt cx="782498" cy="782498"/>
          </a:xfrm>
        </p:grpSpPr>
        <p:sp>
          <p:nvSpPr>
            <p:cNvPr id="112" name="Oval 111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98" y="1411738"/>
            <a:ext cx="454692" cy="503660"/>
          </a:xfrm>
          <a:prstGeom prst="rect">
            <a:avLst/>
          </a:prstGeom>
        </p:spPr>
      </p:pic>
      <p:sp>
        <p:nvSpPr>
          <p:cNvPr id="80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</a:p>
        </p:txBody>
      </p:sp>
      <p:sp>
        <p:nvSpPr>
          <p:cNvPr id="284" name="Oval 283"/>
          <p:cNvSpPr/>
          <p:nvPr/>
        </p:nvSpPr>
        <p:spPr>
          <a:xfrm>
            <a:off x="5104762" y="82227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4452396" y="14022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5457651" y="137722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6272440" y="147267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06632" y="184525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6095260" y="265435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866979" y="188687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5104762" y="198741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4470380" y="217184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4744196" y="300255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4" name="Oval 313"/>
          <p:cNvSpPr/>
          <p:nvPr/>
        </p:nvSpPr>
        <p:spPr>
          <a:xfrm>
            <a:off x="5426406" y="260696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5537067" y="326064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6916232" y="24647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6533234" y="323719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155165" y="1104584"/>
            <a:ext cx="1003710" cy="1003710"/>
            <a:chOff x="3155166" y="1108084"/>
            <a:chExt cx="1003710" cy="1003710"/>
          </a:xfrm>
        </p:grpSpPr>
        <p:grpSp>
          <p:nvGrpSpPr>
            <p:cNvPr id="50" name="Group 49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grpSp>
        <p:nvGrpSpPr>
          <p:cNvPr id="61" name="lambda_2"/>
          <p:cNvGrpSpPr/>
          <p:nvPr/>
        </p:nvGrpSpPr>
        <p:grpSpPr>
          <a:xfrm>
            <a:off x="5104761" y="827486"/>
            <a:ext cx="371956" cy="371956"/>
            <a:chOff x="3920490" y="900169"/>
            <a:chExt cx="371956" cy="371956"/>
          </a:xfrm>
        </p:grpSpPr>
        <p:sp>
          <p:nvSpPr>
            <p:cNvPr id="62" name="Oval 61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4" name="lambda_1"/>
          <p:cNvGrpSpPr/>
          <p:nvPr/>
        </p:nvGrpSpPr>
        <p:grpSpPr>
          <a:xfrm>
            <a:off x="4452395" y="1407457"/>
            <a:ext cx="371956" cy="371956"/>
            <a:chOff x="3920490" y="900169"/>
            <a:chExt cx="371956" cy="371956"/>
          </a:xfrm>
        </p:grpSpPr>
        <p:sp>
          <p:nvSpPr>
            <p:cNvPr id="65" name="Oval 64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68" name="arrow_1"/>
          <p:cNvCxnSpPr>
            <a:cxnSpLocks/>
          </p:cNvCxnSpPr>
          <p:nvPr/>
        </p:nvCxnSpPr>
        <p:spPr>
          <a:xfrm flipV="1">
            <a:off x="4060508" y="1629698"/>
            <a:ext cx="349260" cy="479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arrow_2"/>
          <p:cNvCxnSpPr>
            <a:cxnSpLocks/>
          </p:cNvCxnSpPr>
          <p:nvPr/>
        </p:nvCxnSpPr>
        <p:spPr>
          <a:xfrm flipV="1">
            <a:off x="4834890" y="1174434"/>
            <a:ext cx="294323" cy="2924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arrow_3"/>
          <p:cNvCxnSpPr>
            <a:cxnSpLocks/>
          </p:cNvCxnSpPr>
          <p:nvPr/>
        </p:nvCxnSpPr>
        <p:spPr>
          <a:xfrm flipV="1">
            <a:off x="5511165" y="748665"/>
            <a:ext cx="826770" cy="18192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9265" y="2713281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8664" y="2294228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Ephemeral</a:t>
            </a:r>
          </a:p>
        </p:txBody>
      </p:sp>
    </p:spTree>
    <p:extLst>
      <p:ext uri="{BB962C8B-B14F-4D97-AF65-F5344CB8AC3E}">
        <p14:creationId xmlns:p14="http://schemas.microsoft.com/office/powerpoint/2010/main" val="2168590669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2" dur="4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4" grpId="0"/>
      <p:bldP spid="74" grpId="1"/>
      <p:bldP spid="74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46421" y="3654248"/>
            <a:ext cx="1003710" cy="1003710"/>
            <a:chOff x="5595520" y="3991683"/>
            <a:chExt cx="782498" cy="782498"/>
          </a:xfrm>
        </p:grpSpPr>
        <p:sp>
          <p:nvSpPr>
            <p:cNvPr id="72" name="Oval 71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2" y="3951270"/>
            <a:ext cx="514403" cy="51440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26060" y="3179328"/>
            <a:ext cx="1003710" cy="1003710"/>
            <a:chOff x="3318451" y="3991683"/>
            <a:chExt cx="782498" cy="782498"/>
          </a:xfrm>
        </p:grpSpPr>
        <p:sp>
          <p:nvSpPr>
            <p:cNvPr id="71" name="Oval 70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14" y="3438487"/>
            <a:ext cx="459814" cy="55177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155166" y="1108084"/>
            <a:ext cx="1003710" cy="1003710"/>
            <a:chOff x="1273940" y="2551305"/>
            <a:chExt cx="782498" cy="782498"/>
          </a:xfrm>
        </p:grpSpPr>
        <p:sp>
          <p:nvSpPr>
            <p:cNvPr id="67" name="Oval 66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89" y="1391982"/>
            <a:ext cx="443748" cy="532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36929" y="128790"/>
            <a:ext cx="1003710" cy="1003710"/>
            <a:chOff x="6751573" y="664698"/>
            <a:chExt cx="782498" cy="782498"/>
          </a:xfrm>
        </p:grpSpPr>
        <p:sp>
          <p:nvSpPr>
            <p:cNvPr id="79" name="Oval 78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4" y="361451"/>
            <a:ext cx="448932" cy="5387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48163" y="2821224"/>
            <a:ext cx="1003710" cy="1003710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2" y="3072875"/>
            <a:ext cx="435053" cy="52206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7514207" y="1143273"/>
            <a:ext cx="1003710" cy="1003710"/>
            <a:chOff x="6751573" y="664698"/>
            <a:chExt cx="782498" cy="782498"/>
          </a:xfrm>
        </p:grpSpPr>
        <p:sp>
          <p:nvSpPr>
            <p:cNvPr id="112" name="Oval 111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98" y="1411738"/>
            <a:ext cx="454692" cy="503660"/>
          </a:xfrm>
          <a:prstGeom prst="rect">
            <a:avLst/>
          </a:prstGeom>
        </p:spPr>
      </p:pic>
      <p:sp>
        <p:nvSpPr>
          <p:cNvPr id="114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524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</a:p>
        </p:txBody>
      </p:sp>
      <p:sp>
        <p:nvSpPr>
          <p:cNvPr id="284" name="Oval 283"/>
          <p:cNvSpPr/>
          <p:nvPr/>
        </p:nvSpPr>
        <p:spPr>
          <a:xfrm>
            <a:off x="5104762" y="82227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4452396" y="14022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5457651" y="137722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6272440" y="147267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06632" y="184525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6095260" y="265435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866979" y="188687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5104762" y="198741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4470380" y="217184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4744196" y="300255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4" name="Oval 313"/>
          <p:cNvSpPr/>
          <p:nvPr/>
        </p:nvSpPr>
        <p:spPr>
          <a:xfrm>
            <a:off x="5426406" y="260696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5537067" y="326064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6916232" y="24647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6533234" y="323719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155165" y="1104584"/>
            <a:ext cx="1003710" cy="1003710"/>
            <a:chOff x="3155166" y="1108084"/>
            <a:chExt cx="1003710" cy="1003710"/>
          </a:xfrm>
        </p:grpSpPr>
        <p:grpSp>
          <p:nvGrpSpPr>
            <p:cNvPr id="50" name="Group 49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748163" y="2821224"/>
            <a:ext cx="1003710" cy="1003710"/>
            <a:chOff x="7748163" y="2821224"/>
            <a:chExt cx="1003710" cy="1003710"/>
          </a:xfrm>
        </p:grpSpPr>
        <p:grpSp>
          <p:nvGrpSpPr>
            <p:cNvPr id="57" name="Group 56"/>
            <p:cNvGrpSpPr/>
            <p:nvPr/>
          </p:nvGrpSpPr>
          <p:grpSpPr>
            <a:xfrm>
              <a:off x="7748163" y="2821224"/>
              <a:ext cx="1003710" cy="1003710"/>
              <a:chOff x="6972723" y="1924148"/>
              <a:chExt cx="782498" cy="78249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6972723" y="1924148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086600" y="2029968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017" y="3072875"/>
              <a:ext cx="435053" cy="522063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63" name="Group 62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9" name="lambda_1"/>
          <p:cNvGrpSpPr/>
          <p:nvPr/>
        </p:nvGrpSpPr>
        <p:grpSpPr>
          <a:xfrm>
            <a:off x="4452396" y="1402248"/>
            <a:ext cx="371956" cy="371956"/>
            <a:chOff x="3920490" y="900169"/>
            <a:chExt cx="371956" cy="371956"/>
          </a:xfrm>
        </p:grpSpPr>
        <p:sp>
          <p:nvSpPr>
            <p:cNvPr id="70" name="Oval 6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" name="lambda_2"/>
          <p:cNvGrpSpPr/>
          <p:nvPr/>
        </p:nvGrpSpPr>
        <p:grpSpPr>
          <a:xfrm>
            <a:off x="5104762" y="1987419"/>
            <a:ext cx="371956" cy="371956"/>
            <a:chOff x="3920490" y="900169"/>
            <a:chExt cx="371956" cy="371956"/>
          </a:xfrm>
        </p:grpSpPr>
        <p:sp>
          <p:nvSpPr>
            <p:cNvPr id="75" name="Oval 74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" name="lambda_3"/>
          <p:cNvGrpSpPr/>
          <p:nvPr/>
        </p:nvGrpSpPr>
        <p:grpSpPr>
          <a:xfrm>
            <a:off x="5866979" y="1886872"/>
            <a:ext cx="371956" cy="371956"/>
            <a:chOff x="3920490" y="900169"/>
            <a:chExt cx="371956" cy="371956"/>
          </a:xfrm>
        </p:grpSpPr>
        <p:sp>
          <p:nvSpPr>
            <p:cNvPr id="80" name="Oval 7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2" name="lambda_4"/>
          <p:cNvGrpSpPr/>
          <p:nvPr/>
        </p:nvGrpSpPr>
        <p:grpSpPr>
          <a:xfrm>
            <a:off x="6272440" y="1472679"/>
            <a:ext cx="371956" cy="371956"/>
            <a:chOff x="3920490" y="900169"/>
            <a:chExt cx="371956" cy="371956"/>
          </a:xfrm>
        </p:grpSpPr>
        <p:sp>
          <p:nvSpPr>
            <p:cNvPr id="83" name="Oval 82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5" name="lambda_5"/>
          <p:cNvGrpSpPr/>
          <p:nvPr/>
        </p:nvGrpSpPr>
        <p:grpSpPr>
          <a:xfrm>
            <a:off x="6906632" y="1845259"/>
            <a:ext cx="371956" cy="371956"/>
            <a:chOff x="3920490" y="900169"/>
            <a:chExt cx="371956" cy="371956"/>
          </a:xfrm>
        </p:grpSpPr>
        <p:sp>
          <p:nvSpPr>
            <p:cNvPr id="86" name="Oval 8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8" name="lambda_4"/>
          <p:cNvGrpSpPr/>
          <p:nvPr/>
        </p:nvGrpSpPr>
        <p:grpSpPr>
          <a:xfrm>
            <a:off x="6095260" y="2654353"/>
            <a:ext cx="371956" cy="371956"/>
            <a:chOff x="3920490" y="900169"/>
            <a:chExt cx="371956" cy="371956"/>
          </a:xfrm>
        </p:grpSpPr>
        <p:sp>
          <p:nvSpPr>
            <p:cNvPr id="89" name="Oval 8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lambda_5"/>
          <p:cNvGrpSpPr/>
          <p:nvPr/>
        </p:nvGrpSpPr>
        <p:grpSpPr>
          <a:xfrm>
            <a:off x="6533234" y="3237197"/>
            <a:ext cx="371956" cy="371956"/>
            <a:chOff x="3920490" y="900169"/>
            <a:chExt cx="371956" cy="371956"/>
          </a:xfrm>
        </p:grpSpPr>
        <p:sp>
          <p:nvSpPr>
            <p:cNvPr id="93" name="Oval 92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95" name="arrow_1"/>
          <p:cNvCxnSpPr>
            <a:cxnSpLocks/>
          </p:cNvCxnSpPr>
          <p:nvPr/>
        </p:nvCxnSpPr>
        <p:spPr>
          <a:xfrm flipV="1">
            <a:off x="4060508" y="1629698"/>
            <a:ext cx="349260" cy="479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arrow_2"/>
          <p:cNvCxnSpPr>
            <a:cxnSpLocks/>
          </p:cNvCxnSpPr>
          <p:nvPr/>
        </p:nvCxnSpPr>
        <p:spPr>
          <a:xfrm>
            <a:off x="4812389" y="1735733"/>
            <a:ext cx="320725" cy="28809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arrow_3"/>
          <p:cNvCxnSpPr>
            <a:cxnSpLocks/>
          </p:cNvCxnSpPr>
          <p:nvPr/>
        </p:nvCxnSpPr>
        <p:spPr>
          <a:xfrm flipV="1">
            <a:off x="5516837" y="2121873"/>
            <a:ext cx="324988" cy="4654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arrow_4"/>
          <p:cNvCxnSpPr>
            <a:cxnSpLocks/>
          </p:cNvCxnSpPr>
          <p:nvPr/>
        </p:nvCxnSpPr>
        <p:spPr>
          <a:xfrm flipV="1">
            <a:off x="6221817" y="1816011"/>
            <a:ext cx="92659" cy="1190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arrow_5"/>
          <p:cNvCxnSpPr>
            <a:cxnSpLocks/>
          </p:cNvCxnSpPr>
          <p:nvPr/>
        </p:nvCxnSpPr>
        <p:spPr>
          <a:xfrm>
            <a:off x="6672092" y="1745326"/>
            <a:ext cx="240795" cy="15701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arrow_6"/>
          <p:cNvCxnSpPr>
            <a:cxnSpLocks/>
          </p:cNvCxnSpPr>
          <p:nvPr/>
        </p:nvCxnSpPr>
        <p:spPr>
          <a:xfrm flipV="1">
            <a:off x="7301718" y="1800446"/>
            <a:ext cx="339547" cy="17612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arrow_4"/>
          <p:cNvCxnSpPr>
            <a:cxnSpLocks/>
          </p:cNvCxnSpPr>
          <p:nvPr/>
        </p:nvCxnSpPr>
        <p:spPr>
          <a:xfrm>
            <a:off x="6116310" y="2289917"/>
            <a:ext cx="89461" cy="34457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arrow_5"/>
          <p:cNvCxnSpPr>
            <a:cxnSpLocks/>
          </p:cNvCxnSpPr>
          <p:nvPr/>
        </p:nvCxnSpPr>
        <p:spPr>
          <a:xfrm>
            <a:off x="6397068" y="3026851"/>
            <a:ext cx="179148" cy="23139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arrow_6"/>
          <p:cNvCxnSpPr>
            <a:cxnSpLocks/>
          </p:cNvCxnSpPr>
          <p:nvPr/>
        </p:nvCxnSpPr>
        <p:spPr>
          <a:xfrm flipV="1">
            <a:off x="6948649" y="3345712"/>
            <a:ext cx="905267" cy="930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239265" y="2713281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48664" y="2294228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Ephemeral</a:t>
            </a:r>
          </a:p>
        </p:txBody>
      </p:sp>
    </p:spTree>
    <p:extLst>
      <p:ext uri="{BB962C8B-B14F-4D97-AF65-F5344CB8AC3E}">
        <p14:creationId xmlns:p14="http://schemas.microsoft.com/office/powerpoint/2010/main" val="2818706292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1" dur="4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6" dur="4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5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3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55" grpId="2"/>
      <p:bldP spid="55" grpId="3"/>
      <p:bldP spid="60" grpId="0"/>
      <p:bldP spid="60" grpId="1"/>
      <p:bldP spid="60" grpId="2"/>
      <p:bldP spid="68" grpId="0"/>
      <p:bldP spid="68" grpId="1"/>
      <p:bldP spid="68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46421" y="3654248"/>
            <a:ext cx="1003710" cy="1003710"/>
            <a:chOff x="5595520" y="3991683"/>
            <a:chExt cx="782498" cy="782498"/>
          </a:xfrm>
        </p:grpSpPr>
        <p:sp>
          <p:nvSpPr>
            <p:cNvPr id="72" name="Oval 71"/>
            <p:cNvSpPr/>
            <p:nvPr/>
          </p:nvSpPr>
          <p:spPr>
            <a:xfrm>
              <a:off x="5595520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701340" y="412118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2" y="3951270"/>
            <a:ext cx="514403" cy="51440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26060" y="3179328"/>
            <a:ext cx="1003710" cy="1003710"/>
            <a:chOff x="3318451" y="3991683"/>
            <a:chExt cx="782498" cy="782498"/>
          </a:xfrm>
        </p:grpSpPr>
        <p:sp>
          <p:nvSpPr>
            <p:cNvPr id="71" name="Oval 70"/>
            <p:cNvSpPr/>
            <p:nvPr/>
          </p:nvSpPr>
          <p:spPr>
            <a:xfrm>
              <a:off x="3318451" y="3991683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24271" y="4119570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14" y="3438487"/>
            <a:ext cx="459814" cy="55177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155166" y="1108084"/>
            <a:ext cx="1003710" cy="1003710"/>
            <a:chOff x="1273940" y="2551305"/>
            <a:chExt cx="782498" cy="782498"/>
          </a:xfrm>
        </p:grpSpPr>
        <p:sp>
          <p:nvSpPr>
            <p:cNvPr id="67" name="Oval 66"/>
            <p:cNvSpPr/>
            <p:nvPr/>
          </p:nvSpPr>
          <p:spPr>
            <a:xfrm>
              <a:off x="1273940" y="2551305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1600" y="2679192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89" y="1391982"/>
            <a:ext cx="443748" cy="532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36929" y="128790"/>
            <a:ext cx="1003710" cy="1003710"/>
            <a:chOff x="6751573" y="664698"/>
            <a:chExt cx="782498" cy="782498"/>
          </a:xfrm>
        </p:grpSpPr>
        <p:sp>
          <p:nvSpPr>
            <p:cNvPr id="79" name="Oval 78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84" y="361451"/>
            <a:ext cx="448932" cy="5387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48163" y="2821224"/>
            <a:ext cx="1003710" cy="1003710"/>
            <a:chOff x="6972723" y="1924148"/>
            <a:chExt cx="782498" cy="782498"/>
          </a:xfrm>
        </p:grpSpPr>
        <p:sp>
          <p:nvSpPr>
            <p:cNvPr id="78" name="Oval 77"/>
            <p:cNvSpPr/>
            <p:nvPr/>
          </p:nvSpPr>
          <p:spPr>
            <a:xfrm>
              <a:off x="6972723" y="192414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086600" y="2029968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92" y="3072875"/>
            <a:ext cx="435053" cy="52206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7514207" y="1143273"/>
            <a:ext cx="1003710" cy="1003710"/>
            <a:chOff x="6751573" y="664698"/>
            <a:chExt cx="782498" cy="782498"/>
          </a:xfrm>
        </p:grpSpPr>
        <p:sp>
          <p:nvSpPr>
            <p:cNvPr id="112" name="Oval 111"/>
            <p:cNvSpPr/>
            <p:nvPr/>
          </p:nvSpPr>
          <p:spPr>
            <a:xfrm>
              <a:off x="6751573" y="664698"/>
              <a:ext cx="782498" cy="782498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25400">
              <a:noFill/>
            </a:ln>
            <a:effectLst>
              <a:softEdge rad="1143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857393" y="776564"/>
              <a:ext cx="570858" cy="57085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98" y="1411738"/>
            <a:ext cx="454692" cy="503660"/>
          </a:xfrm>
          <a:prstGeom prst="rect">
            <a:avLst/>
          </a:prstGeom>
        </p:spPr>
      </p:pic>
      <p:sp>
        <p:nvSpPr>
          <p:cNvPr id="87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524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</a:p>
        </p:txBody>
      </p:sp>
      <p:sp>
        <p:nvSpPr>
          <p:cNvPr id="284" name="Oval 283"/>
          <p:cNvSpPr/>
          <p:nvPr/>
        </p:nvSpPr>
        <p:spPr>
          <a:xfrm>
            <a:off x="5104762" y="82227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4452396" y="14022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5457651" y="137722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6272440" y="147267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06632" y="184525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6095260" y="265435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866979" y="1886872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5104762" y="1987419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4470380" y="217184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4744196" y="300255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4" name="Oval 313"/>
          <p:cNvSpPr/>
          <p:nvPr/>
        </p:nvSpPr>
        <p:spPr>
          <a:xfrm>
            <a:off x="5426406" y="2606966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5537067" y="3260643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6916232" y="2464748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6533234" y="3237197"/>
            <a:ext cx="371956" cy="371956"/>
          </a:xfrm>
          <a:prstGeom prst="ellipse">
            <a:avLst/>
          </a:prstGeom>
          <a:solidFill>
            <a:srgbClr val="FCC77A"/>
          </a:solidFill>
          <a:ln w="19050">
            <a:solidFill>
              <a:srgbClr val="FCC7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155165" y="1104584"/>
            <a:ext cx="1003710" cy="1003710"/>
            <a:chOff x="3155166" y="1108084"/>
            <a:chExt cx="1003710" cy="1003710"/>
          </a:xfrm>
        </p:grpSpPr>
        <p:grpSp>
          <p:nvGrpSpPr>
            <p:cNvPr id="50" name="Group 49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9" name="lambda_1"/>
          <p:cNvGrpSpPr/>
          <p:nvPr/>
        </p:nvGrpSpPr>
        <p:grpSpPr>
          <a:xfrm>
            <a:off x="4452396" y="1402248"/>
            <a:ext cx="371956" cy="371956"/>
            <a:chOff x="3920490" y="900169"/>
            <a:chExt cx="371956" cy="371956"/>
          </a:xfrm>
        </p:grpSpPr>
        <p:sp>
          <p:nvSpPr>
            <p:cNvPr id="70" name="Oval 6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4" name="lambda_2"/>
          <p:cNvGrpSpPr/>
          <p:nvPr/>
        </p:nvGrpSpPr>
        <p:grpSpPr>
          <a:xfrm>
            <a:off x="4470380" y="2171846"/>
            <a:ext cx="371956" cy="371956"/>
            <a:chOff x="3920490" y="900169"/>
            <a:chExt cx="371956" cy="371956"/>
          </a:xfrm>
        </p:grpSpPr>
        <p:sp>
          <p:nvSpPr>
            <p:cNvPr id="75" name="Oval 74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7" name="lambda_3"/>
          <p:cNvGrpSpPr/>
          <p:nvPr/>
        </p:nvGrpSpPr>
        <p:grpSpPr>
          <a:xfrm>
            <a:off x="4744196" y="3002558"/>
            <a:ext cx="371956" cy="371956"/>
            <a:chOff x="3920490" y="900169"/>
            <a:chExt cx="371956" cy="371956"/>
          </a:xfrm>
        </p:grpSpPr>
        <p:sp>
          <p:nvSpPr>
            <p:cNvPr id="80" name="Oval 7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8" name="lambda_4"/>
          <p:cNvGrpSpPr/>
          <p:nvPr/>
        </p:nvGrpSpPr>
        <p:grpSpPr>
          <a:xfrm>
            <a:off x="5537067" y="3260643"/>
            <a:ext cx="371956" cy="371956"/>
            <a:chOff x="3920490" y="900169"/>
            <a:chExt cx="371956" cy="371956"/>
          </a:xfrm>
        </p:grpSpPr>
        <p:sp>
          <p:nvSpPr>
            <p:cNvPr id="89" name="Oval 8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95" name="arrow_1"/>
          <p:cNvCxnSpPr>
            <a:cxnSpLocks/>
          </p:cNvCxnSpPr>
          <p:nvPr/>
        </p:nvCxnSpPr>
        <p:spPr>
          <a:xfrm flipV="1">
            <a:off x="4060508" y="1629698"/>
            <a:ext cx="349260" cy="479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arrow_2"/>
          <p:cNvCxnSpPr>
            <a:cxnSpLocks/>
          </p:cNvCxnSpPr>
          <p:nvPr/>
        </p:nvCxnSpPr>
        <p:spPr>
          <a:xfrm>
            <a:off x="4635180" y="1827882"/>
            <a:ext cx="615" cy="3057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arrow_3"/>
          <p:cNvCxnSpPr>
            <a:cxnSpLocks/>
          </p:cNvCxnSpPr>
          <p:nvPr/>
        </p:nvCxnSpPr>
        <p:spPr>
          <a:xfrm>
            <a:off x="4722940" y="2600810"/>
            <a:ext cx="125507" cy="37630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arrow_4"/>
          <p:cNvCxnSpPr>
            <a:cxnSpLocks/>
          </p:cNvCxnSpPr>
          <p:nvPr/>
        </p:nvCxnSpPr>
        <p:spPr>
          <a:xfrm>
            <a:off x="5138115" y="3303555"/>
            <a:ext cx="355373" cy="8468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arrow_4"/>
          <p:cNvCxnSpPr>
            <a:cxnSpLocks/>
          </p:cNvCxnSpPr>
          <p:nvPr/>
        </p:nvCxnSpPr>
        <p:spPr>
          <a:xfrm flipH="1">
            <a:off x="4479851" y="3331535"/>
            <a:ext cx="262270" cy="17012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arrow_5"/>
          <p:cNvCxnSpPr>
            <a:cxnSpLocks/>
          </p:cNvCxnSpPr>
          <p:nvPr/>
        </p:nvCxnSpPr>
        <p:spPr>
          <a:xfrm>
            <a:off x="5892371" y="3595391"/>
            <a:ext cx="231982" cy="24650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114" name="Group 113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2" name="Group 12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26" name="TextBox 125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39265" y="2713281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48664" y="2294228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Ephemeral</a:t>
            </a:r>
          </a:p>
        </p:txBody>
      </p:sp>
    </p:spTree>
    <p:extLst>
      <p:ext uri="{BB962C8B-B14F-4D97-AF65-F5344CB8AC3E}">
        <p14:creationId xmlns:p14="http://schemas.microsoft.com/office/powerpoint/2010/main" val="2492299865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0" dur="4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8" dur="4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5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3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8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55" grpId="2"/>
      <p:bldP spid="120" grpId="0"/>
      <p:bldP spid="120" grpId="1"/>
      <p:bldP spid="120" grpId="2"/>
      <p:bldP spid="120" grpId="3"/>
      <p:bldP spid="126" grpId="0"/>
      <p:bldP spid="126" grpId="1"/>
      <p:bldP spid="126" grpId="2"/>
      <p:bldP spid="126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chemeClr val="accent2"/>
            </a:gs>
            <a:gs pos="20000">
              <a:schemeClr val="accent2"/>
            </a:gs>
            <a:gs pos="100000">
              <a:srgbClr val="F3801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846421" y="3654248"/>
            <a:ext cx="1003710" cy="1003710"/>
            <a:chOff x="5846421" y="3654248"/>
            <a:chExt cx="1003710" cy="1003710"/>
          </a:xfrm>
        </p:grpSpPr>
        <p:grpSp>
          <p:nvGrpSpPr>
            <p:cNvPr id="3" name="Group 2"/>
            <p:cNvGrpSpPr/>
            <p:nvPr/>
          </p:nvGrpSpPr>
          <p:grpSpPr>
            <a:xfrm>
              <a:off x="5846421" y="3654248"/>
              <a:ext cx="1003710" cy="1003710"/>
              <a:chOff x="5595520" y="3991683"/>
              <a:chExt cx="782498" cy="7824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595520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01340" y="412118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492" y="3951270"/>
              <a:ext cx="514403" cy="514403"/>
            </a:xfrm>
            <a:prstGeom prst="rect">
              <a:avLst/>
            </a:prstGeom>
          </p:spPr>
        </p:pic>
      </p:grpSp>
      <p:sp>
        <p:nvSpPr>
          <p:cNvPr id="105" name="TextBox 104"/>
          <p:cNvSpPr txBox="1"/>
          <p:nvPr/>
        </p:nvSpPr>
        <p:spPr>
          <a:xfrm>
            <a:off x="5906240" y="4617422"/>
            <a:ext cx="899203" cy="16094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SNS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626060" y="3179328"/>
            <a:ext cx="1003710" cy="1003710"/>
            <a:chOff x="3626060" y="3179328"/>
            <a:chExt cx="1003710" cy="1003710"/>
          </a:xfrm>
        </p:grpSpPr>
        <p:grpSp>
          <p:nvGrpSpPr>
            <p:cNvPr id="12" name="Group 11"/>
            <p:cNvGrpSpPr/>
            <p:nvPr/>
          </p:nvGrpSpPr>
          <p:grpSpPr>
            <a:xfrm>
              <a:off x="3626060" y="3179328"/>
              <a:ext cx="1003710" cy="1003710"/>
              <a:chOff x="3318451" y="3991683"/>
              <a:chExt cx="782498" cy="782498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318451" y="3991683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24271" y="4119570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614" y="3438487"/>
              <a:ext cx="459814" cy="551776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3728758" y="4149690"/>
            <a:ext cx="819805" cy="1625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55166" y="1108084"/>
            <a:ext cx="1003710" cy="1003710"/>
            <a:chOff x="3155166" y="1108084"/>
            <a:chExt cx="1003710" cy="1003710"/>
          </a:xfrm>
        </p:grpSpPr>
        <p:grpSp>
          <p:nvGrpSpPr>
            <p:cNvPr id="19" name="Group 18"/>
            <p:cNvGrpSpPr/>
            <p:nvPr/>
          </p:nvGrpSpPr>
          <p:grpSpPr>
            <a:xfrm>
              <a:off x="3155166" y="1108084"/>
              <a:ext cx="1003710" cy="100371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589" y="1391982"/>
              <a:ext cx="443748" cy="532498"/>
            </a:xfrm>
            <a:prstGeom prst="rect">
              <a:avLst/>
            </a:prstGeom>
          </p:spPr>
        </p:pic>
      </p:grpSp>
      <p:sp>
        <p:nvSpPr>
          <p:cNvPr id="102" name="TextBox 101"/>
          <p:cNvSpPr txBox="1"/>
          <p:nvPr/>
        </p:nvSpPr>
        <p:spPr>
          <a:xfrm>
            <a:off x="3202893" y="2066394"/>
            <a:ext cx="894752" cy="3316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API Gateway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236929" y="128790"/>
            <a:ext cx="1003710" cy="1003710"/>
            <a:chOff x="6236929" y="128790"/>
            <a:chExt cx="1003710" cy="1003710"/>
          </a:xfrm>
        </p:grpSpPr>
        <p:grpSp>
          <p:nvGrpSpPr>
            <p:cNvPr id="6" name="Group 5"/>
            <p:cNvGrpSpPr/>
            <p:nvPr/>
          </p:nvGrpSpPr>
          <p:grpSpPr>
            <a:xfrm>
              <a:off x="6236929" y="128790"/>
              <a:ext cx="1003710" cy="1003710"/>
              <a:chOff x="6751573" y="664698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584" y="361451"/>
              <a:ext cx="448932" cy="538718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6425705" y="1058085"/>
            <a:ext cx="623026" cy="3330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48163" y="2821224"/>
            <a:ext cx="1003710" cy="1003710"/>
            <a:chOff x="7748163" y="2821224"/>
            <a:chExt cx="1003710" cy="1003710"/>
          </a:xfrm>
        </p:grpSpPr>
        <p:grpSp>
          <p:nvGrpSpPr>
            <p:cNvPr id="5" name="Group 4"/>
            <p:cNvGrpSpPr/>
            <p:nvPr/>
          </p:nvGrpSpPr>
          <p:grpSpPr>
            <a:xfrm>
              <a:off x="7748163" y="2821224"/>
              <a:ext cx="1003710" cy="1003710"/>
              <a:chOff x="6972723" y="1924148"/>
              <a:chExt cx="782498" cy="782498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972723" y="192414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086600" y="2029968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492" y="3072875"/>
              <a:ext cx="435053" cy="52206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7884258" y="3756575"/>
            <a:ext cx="731520" cy="3066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Kinesis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14207" y="1143273"/>
            <a:ext cx="1003710" cy="1003710"/>
            <a:chOff x="7514207" y="1143273"/>
            <a:chExt cx="1003710" cy="1003710"/>
          </a:xfrm>
        </p:grpSpPr>
        <p:grpSp>
          <p:nvGrpSpPr>
            <p:cNvPr id="110" name="Group 109"/>
            <p:cNvGrpSpPr/>
            <p:nvPr/>
          </p:nvGrpSpPr>
          <p:grpSpPr>
            <a:xfrm>
              <a:off x="7514207" y="1143273"/>
              <a:ext cx="1003710" cy="1003710"/>
              <a:chOff x="6751573" y="664698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6751573" y="664698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7393" y="776564"/>
                <a:ext cx="570858" cy="57085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98" y="1411738"/>
              <a:ext cx="454692" cy="503660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7578028" y="2086934"/>
            <a:ext cx="894752" cy="339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DynamoDB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3" name="Group 282"/>
          <p:cNvGrpSpPr/>
          <p:nvPr/>
        </p:nvGrpSpPr>
        <p:grpSpPr>
          <a:xfrm>
            <a:off x="5104762" y="822277"/>
            <a:ext cx="371956" cy="371956"/>
            <a:chOff x="3920490" y="900169"/>
            <a:chExt cx="371956" cy="371956"/>
          </a:xfrm>
        </p:grpSpPr>
        <p:sp>
          <p:nvSpPr>
            <p:cNvPr id="284" name="Oval 283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Freeform: Shape 284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4452396" y="1402248"/>
            <a:ext cx="371956" cy="371956"/>
            <a:chOff x="3920490" y="900169"/>
            <a:chExt cx="371956" cy="371956"/>
          </a:xfrm>
        </p:grpSpPr>
        <p:sp>
          <p:nvSpPr>
            <p:cNvPr id="287" name="Oval 28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Freeform: Shape 287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5457651" y="1377222"/>
            <a:ext cx="371956" cy="371956"/>
            <a:chOff x="3920490" y="900169"/>
            <a:chExt cx="371956" cy="371956"/>
          </a:xfrm>
        </p:grpSpPr>
        <p:sp>
          <p:nvSpPr>
            <p:cNvPr id="290" name="Oval 28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Freeform: Shape 29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6272440" y="1472679"/>
            <a:ext cx="371956" cy="371956"/>
            <a:chOff x="3920490" y="900169"/>
            <a:chExt cx="371956" cy="371956"/>
          </a:xfrm>
        </p:grpSpPr>
        <p:sp>
          <p:nvSpPr>
            <p:cNvPr id="293" name="Oval 292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4" name="Freeform: Shape 293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6906632" y="1845259"/>
            <a:ext cx="371956" cy="371956"/>
            <a:chOff x="3920490" y="900169"/>
            <a:chExt cx="371956" cy="371956"/>
          </a:xfrm>
        </p:grpSpPr>
        <p:sp>
          <p:nvSpPr>
            <p:cNvPr id="296" name="Oval 295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7" name="Freeform: Shape 296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6095260" y="2654353"/>
            <a:ext cx="371956" cy="371956"/>
            <a:chOff x="3920490" y="900169"/>
            <a:chExt cx="371956" cy="371956"/>
          </a:xfrm>
        </p:grpSpPr>
        <p:sp>
          <p:nvSpPr>
            <p:cNvPr id="299" name="Oval 298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Freeform: Shape 299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866979" y="1886872"/>
            <a:ext cx="371956" cy="371956"/>
            <a:chOff x="3920490" y="900169"/>
            <a:chExt cx="371956" cy="371956"/>
          </a:xfrm>
        </p:grpSpPr>
        <p:sp>
          <p:nvSpPr>
            <p:cNvPr id="302" name="Oval 301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3" name="Freeform: Shape 302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5104762" y="1987419"/>
            <a:ext cx="371956" cy="371956"/>
            <a:chOff x="3920490" y="900169"/>
            <a:chExt cx="371956" cy="371956"/>
          </a:xfrm>
        </p:grpSpPr>
        <p:sp>
          <p:nvSpPr>
            <p:cNvPr id="305" name="Oval 304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Freeform: Shape 305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4470380" y="2171846"/>
            <a:ext cx="371956" cy="371956"/>
            <a:chOff x="3920490" y="900169"/>
            <a:chExt cx="371956" cy="371956"/>
          </a:xfrm>
        </p:grpSpPr>
        <p:sp>
          <p:nvSpPr>
            <p:cNvPr id="308" name="Oval 307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Freeform: Shape 308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4744196" y="3002558"/>
            <a:ext cx="371956" cy="371956"/>
            <a:chOff x="3920490" y="900169"/>
            <a:chExt cx="371956" cy="371956"/>
          </a:xfrm>
        </p:grpSpPr>
        <p:sp>
          <p:nvSpPr>
            <p:cNvPr id="311" name="Oval 310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Freeform: Shape 311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426406" y="2606966"/>
            <a:ext cx="371956" cy="371956"/>
            <a:chOff x="3920490" y="900169"/>
            <a:chExt cx="371956" cy="371956"/>
          </a:xfrm>
        </p:grpSpPr>
        <p:sp>
          <p:nvSpPr>
            <p:cNvPr id="314" name="Oval 313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Freeform: Shape 314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5537067" y="3260643"/>
            <a:ext cx="371956" cy="371956"/>
            <a:chOff x="3920490" y="900169"/>
            <a:chExt cx="371956" cy="371956"/>
          </a:xfrm>
        </p:grpSpPr>
        <p:sp>
          <p:nvSpPr>
            <p:cNvPr id="317" name="Oval 316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Freeform: Shape 317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916232" y="2464748"/>
            <a:ext cx="371956" cy="371956"/>
            <a:chOff x="3920490" y="900169"/>
            <a:chExt cx="371956" cy="371956"/>
          </a:xfrm>
        </p:grpSpPr>
        <p:sp>
          <p:nvSpPr>
            <p:cNvPr id="320" name="Oval 319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Freeform: Shape 320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6533234" y="3237197"/>
            <a:ext cx="371956" cy="371956"/>
            <a:chOff x="3920490" y="900169"/>
            <a:chExt cx="371956" cy="371956"/>
          </a:xfrm>
        </p:grpSpPr>
        <p:sp>
          <p:nvSpPr>
            <p:cNvPr id="323" name="Oval 322"/>
            <p:cNvSpPr/>
            <p:nvPr/>
          </p:nvSpPr>
          <p:spPr>
            <a:xfrm>
              <a:off x="3920490" y="900169"/>
              <a:ext cx="371956" cy="371956"/>
            </a:xfrm>
            <a:prstGeom prst="ellipse">
              <a:avLst/>
            </a:prstGeom>
            <a:solidFill>
              <a:srgbClr val="F59B25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: Shape 323"/>
            <p:cNvSpPr/>
            <p:nvPr/>
          </p:nvSpPr>
          <p:spPr>
            <a:xfrm rot="4115565">
              <a:off x="3997637" y="1007785"/>
              <a:ext cx="181695" cy="150637"/>
            </a:xfrm>
            <a:custGeom>
              <a:avLst/>
              <a:gdLst>
                <a:gd name="connsiteX0" fmla="*/ 0 w 2428694"/>
                <a:gd name="connsiteY0" fmla="*/ 801828 h 2013550"/>
                <a:gd name="connsiteX1" fmla="*/ 196629 w 2428694"/>
                <a:gd name="connsiteY1" fmla="*/ 300277 h 2013550"/>
                <a:gd name="connsiteX2" fmla="*/ 208140 w 2428694"/>
                <a:gd name="connsiteY2" fmla="*/ 304790 h 2013550"/>
                <a:gd name="connsiteX3" fmla="*/ 2059507 w 2428694"/>
                <a:gd name="connsiteY3" fmla="*/ 307481 h 2013550"/>
                <a:gd name="connsiteX4" fmla="*/ 2060100 w 2428694"/>
                <a:gd name="connsiteY4" fmla="*/ 0 h 2013550"/>
                <a:gd name="connsiteX5" fmla="*/ 2428694 w 2428694"/>
                <a:gd name="connsiteY5" fmla="*/ 712 h 2013550"/>
                <a:gd name="connsiteX6" fmla="*/ 2427390 w 2428694"/>
                <a:gd name="connsiteY6" fmla="*/ 676812 h 2013550"/>
                <a:gd name="connsiteX7" fmla="*/ 2322742 w 2428694"/>
                <a:gd name="connsiteY7" fmla="*/ 676610 h 2013550"/>
                <a:gd name="connsiteX8" fmla="*/ 1229041 w 2428694"/>
                <a:gd name="connsiteY8" fmla="*/ 676610 h 2013550"/>
                <a:gd name="connsiteX9" fmla="*/ 1998405 w 2428694"/>
                <a:gd name="connsiteY9" fmla="*/ 1626930 h 2013550"/>
                <a:gd name="connsiteX10" fmla="*/ 1838870 w 2428694"/>
                <a:gd name="connsiteY10" fmla="*/ 2013550 h 2013550"/>
                <a:gd name="connsiteX11" fmla="*/ 750435 w 2428694"/>
                <a:gd name="connsiteY11" fmla="*/ 676610 h 2013550"/>
                <a:gd name="connsiteX12" fmla="*/ 445000 w 2428694"/>
                <a:gd name="connsiteY12" fmla="*/ 676610 h 2013550"/>
                <a:gd name="connsiteX13" fmla="*/ 343166 w 2428694"/>
                <a:gd name="connsiteY13" fmla="*/ 936363 h 201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694" h="2013550">
                  <a:moveTo>
                    <a:pt x="0" y="801828"/>
                  </a:moveTo>
                  <a:lnTo>
                    <a:pt x="196629" y="300277"/>
                  </a:lnTo>
                  <a:lnTo>
                    <a:pt x="208140" y="304790"/>
                  </a:lnTo>
                  <a:lnTo>
                    <a:pt x="2059507" y="307481"/>
                  </a:lnTo>
                  <a:lnTo>
                    <a:pt x="2060100" y="0"/>
                  </a:lnTo>
                  <a:lnTo>
                    <a:pt x="2428694" y="712"/>
                  </a:lnTo>
                  <a:lnTo>
                    <a:pt x="2427390" y="676812"/>
                  </a:lnTo>
                  <a:lnTo>
                    <a:pt x="2322742" y="676610"/>
                  </a:lnTo>
                  <a:lnTo>
                    <a:pt x="1229041" y="676610"/>
                  </a:lnTo>
                  <a:lnTo>
                    <a:pt x="1998405" y="1626930"/>
                  </a:lnTo>
                  <a:lnTo>
                    <a:pt x="1838870" y="2013550"/>
                  </a:lnTo>
                  <a:lnTo>
                    <a:pt x="750435" y="676610"/>
                  </a:lnTo>
                  <a:lnTo>
                    <a:pt x="445000" y="676610"/>
                  </a:lnTo>
                  <a:lnTo>
                    <a:pt x="343166" y="9363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4" name="FADER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7000">
                <a:schemeClr val="accent1">
                  <a:alpha val="85000"/>
                </a:schemeClr>
              </a:gs>
              <a:gs pos="84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itle 8"/>
          <p:cNvSpPr txBox="1">
            <a:spLocks/>
          </p:cNvSpPr>
          <p:nvPr/>
        </p:nvSpPr>
        <p:spPr>
          <a:xfrm>
            <a:off x="237552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6197" y="2292180"/>
            <a:ext cx="524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39265" y="2713281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48664" y="2294228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Ephemeral</a:t>
            </a:r>
          </a:p>
        </p:txBody>
      </p:sp>
      <p:sp>
        <p:nvSpPr>
          <p:cNvPr id="85" name="Title 8"/>
          <p:cNvSpPr txBox="1">
            <a:spLocks/>
          </p:cNvSpPr>
          <p:nvPr/>
        </p:nvSpPr>
        <p:spPr>
          <a:xfrm>
            <a:off x="4826016" y="2048607"/>
            <a:ext cx="2234535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When the system is idle, it shuts down and costs nothing to run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80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rgbClr val="40A1F8"/>
            </a:gs>
            <a:gs pos="20000">
              <a:srgbClr val="3B7DEE"/>
            </a:gs>
            <a:gs pos="100000">
              <a:srgbClr val="5143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887" y="1711234"/>
            <a:ext cx="9157887" cy="34322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"/>
            <a:ext cx="9144000" cy="17105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Mask_right"/>
          <p:cNvSpPr/>
          <p:nvPr/>
        </p:nvSpPr>
        <p:spPr>
          <a:xfrm>
            <a:off x="1" y="1711234"/>
            <a:ext cx="9143999" cy="3432265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Arrow: Pentagon 179"/>
          <p:cNvSpPr/>
          <p:nvPr/>
        </p:nvSpPr>
        <p:spPr>
          <a:xfrm>
            <a:off x="2714809" y="1711235"/>
            <a:ext cx="3646802" cy="3432265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9" name="Arrow: Pentagon 178"/>
          <p:cNvSpPr/>
          <p:nvPr/>
        </p:nvSpPr>
        <p:spPr>
          <a:xfrm>
            <a:off x="-13887" y="1711235"/>
            <a:ext cx="3255162" cy="3432265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8"/>
          <p:cNvSpPr txBox="1">
            <a:spLocks/>
          </p:cNvSpPr>
          <p:nvPr/>
        </p:nvSpPr>
        <p:spPr>
          <a:xfrm>
            <a:off x="324855" y="548486"/>
            <a:ext cx="9143999" cy="614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Evolution of Business Logic</a:t>
            </a:r>
          </a:p>
        </p:txBody>
      </p:sp>
      <p:sp>
        <p:nvSpPr>
          <p:cNvPr id="13" name="Freeform: Shape 12"/>
          <p:cNvSpPr/>
          <p:nvPr/>
        </p:nvSpPr>
        <p:spPr>
          <a:xfrm flipV="1">
            <a:off x="710557" y="2278378"/>
            <a:ext cx="1811758" cy="1823093"/>
          </a:xfrm>
          <a:custGeom>
            <a:avLst/>
            <a:gdLst>
              <a:gd name="connsiteX0" fmla="*/ 1407449 w 3679653"/>
              <a:gd name="connsiteY0" fmla="*/ 3702674 h 3702674"/>
              <a:gd name="connsiteX1" fmla="*/ 1830974 w 3679653"/>
              <a:gd name="connsiteY1" fmla="*/ 3702674 h 3702674"/>
              <a:gd name="connsiteX2" fmla="*/ 1848679 w 3679653"/>
              <a:gd name="connsiteY2" fmla="*/ 3702674 h 3702674"/>
              <a:gd name="connsiteX3" fmla="*/ 2272204 w 3679653"/>
              <a:gd name="connsiteY3" fmla="*/ 3702674 h 3702674"/>
              <a:gd name="connsiteX4" fmla="*/ 2580760 w 3679653"/>
              <a:gd name="connsiteY4" fmla="*/ 3085562 h 3702674"/>
              <a:gd name="connsiteX5" fmla="*/ 3371097 w 3679653"/>
              <a:gd name="connsiteY5" fmla="*/ 3085562 h 3702674"/>
              <a:gd name="connsiteX6" fmla="*/ 3679653 w 3679653"/>
              <a:gd name="connsiteY6" fmla="*/ 2468450 h 3702674"/>
              <a:gd name="connsiteX7" fmla="*/ 3371097 w 3679653"/>
              <a:gd name="connsiteY7" fmla="*/ 1851337 h 3702674"/>
              <a:gd name="connsiteX8" fmla="*/ 3679653 w 3679653"/>
              <a:gd name="connsiteY8" fmla="*/ 1234225 h 3702674"/>
              <a:gd name="connsiteX9" fmla="*/ 3371097 w 3679653"/>
              <a:gd name="connsiteY9" fmla="*/ 617112 h 3702674"/>
              <a:gd name="connsiteX10" fmla="*/ 2580759 w 3679653"/>
              <a:gd name="connsiteY10" fmla="*/ 617112 h 3702674"/>
              <a:gd name="connsiteX11" fmla="*/ 2272204 w 3679653"/>
              <a:gd name="connsiteY11" fmla="*/ 0 h 3702674"/>
              <a:gd name="connsiteX12" fmla="*/ 1848679 w 3679653"/>
              <a:gd name="connsiteY12" fmla="*/ 0 h 3702674"/>
              <a:gd name="connsiteX13" fmla="*/ 1830974 w 3679653"/>
              <a:gd name="connsiteY13" fmla="*/ 0 h 3702674"/>
              <a:gd name="connsiteX14" fmla="*/ 1407449 w 3679653"/>
              <a:gd name="connsiteY14" fmla="*/ 0 h 3702674"/>
              <a:gd name="connsiteX15" fmla="*/ 1098894 w 3679653"/>
              <a:gd name="connsiteY15" fmla="*/ 617112 h 3702674"/>
              <a:gd name="connsiteX16" fmla="*/ 308556 w 3679653"/>
              <a:gd name="connsiteY16" fmla="*/ 617112 h 3702674"/>
              <a:gd name="connsiteX17" fmla="*/ 0 w 3679653"/>
              <a:gd name="connsiteY17" fmla="*/ 1234225 h 3702674"/>
              <a:gd name="connsiteX18" fmla="*/ 308556 w 3679653"/>
              <a:gd name="connsiteY18" fmla="*/ 1851337 h 3702674"/>
              <a:gd name="connsiteX19" fmla="*/ 0 w 3679653"/>
              <a:gd name="connsiteY19" fmla="*/ 2468450 h 3702674"/>
              <a:gd name="connsiteX20" fmla="*/ 308556 w 3679653"/>
              <a:gd name="connsiteY20" fmla="*/ 3085562 h 3702674"/>
              <a:gd name="connsiteX21" fmla="*/ 1098893 w 3679653"/>
              <a:gd name="connsiteY21" fmla="*/ 3085562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79653" h="3702674">
                <a:moveTo>
                  <a:pt x="1407449" y="3702674"/>
                </a:moveTo>
                <a:lnTo>
                  <a:pt x="1830974" y="3702674"/>
                </a:lnTo>
                <a:lnTo>
                  <a:pt x="1848679" y="3702674"/>
                </a:lnTo>
                <a:lnTo>
                  <a:pt x="2272204" y="3702674"/>
                </a:lnTo>
                <a:lnTo>
                  <a:pt x="2580760" y="3085562"/>
                </a:lnTo>
                <a:lnTo>
                  <a:pt x="3371097" y="3085562"/>
                </a:lnTo>
                <a:lnTo>
                  <a:pt x="3679653" y="2468450"/>
                </a:lnTo>
                <a:lnTo>
                  <a:pt x="3371097" y="1851337"/>
                </a:lnTo>
                <a:lnTo>
                  <a:pt x="3679653" y="1234225"/>
                </a:lnTo>
                <a:lnTo>
                  <a:pt x="3371097" y="617112"/>
                </a:lnTo>
                <a:lnTo>
                  <a:pt x="2580759" y="617112"/>
                </a:lnTo>
                <a:lnTo>
                  <a:pt x="2272204" y="0"/>
                </a:lnTo>
                <a:lnTo>
                  <a:pt x="1848679" y="0"/>
                </a:lnTo>
                <a:lnTo>
                  <a:pt x="1830974" y="0"/>
                </a:lnTo>
                <a:lnTo>
                  <a:pt x="1407449" y="0"/>
                </a:lnTo>
                <a:lnTo>
                  <a:pt x="1098894" y="617112"/>
                </a:lnTo>
                <a:lnTo>
                  <a:pt x="308556" y="617112"/>
                </a:lnTo>
                <a:lnTo>
                  <a:pt x="0" y="1234225"/>
                </a:lnTo>
                <a:lnTo>
                  <a:pt x="308556" y="1851337"/>
                </a:lnTo>
                <a:lnTo>
                  <a:pt x="0" y="2468450"/>
                </a:lnTo>
                <a:lnTo>
                  <a:pt x="308556" y="3085562"/>
                </a:lnTo>
                <a:lnTo>
                  <a:pt x="1098893" y="3085562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833177" y="4205931"/>
            <a:ext cx="1544263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3479238" y="4205930"/>
            <a:ext cx="2245995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</a:p>
        </p:txBody>
      </p:sp>
      <p:sp>
        <p:nvSpPr>
          <p:cNvPr id="17" name="Title 8"/>
          <p:cNvSpPr txBox="1">
            <a:spLocks/>
          </p:cNvSpPr>
          <p:nvPr/>
        </p:nvSpPr>
        <p:spPr>
          <a:xfrm>
            <a:off x="6748654" y="4205929"/>
            <a:ext cx="1689875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Functions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43742" y="2279873"/>
            <a:ext cx="2193287" cy="1820103"/>
            <a:chOff x="3522119" y="2320291"/>
            <a:chExt cx="2193287" cy="1820103"/>
          </a:xfrm>
        </p:grpSpPr>
        <p:cxnSp>
          <p:nvCxnSpPr>
            <p:cNvPr id="21" name="arrow_5"/>
            <p:cNvCxnSpPr>
              <a:cxnSpLocks/>
            </p:cNvCxnSpPr>
            <p:nvPr/>
          </p:nvCxnSpPr>
          <p:spPr>
            <a:xfrm flipV="1">
              <a:off x="3792828" y="2777885"/>
              <a:ext cx="16082" cy="60925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arrow_5"/>
            <p:cNvCxnSpPr>
              <a:cxnSpLocks/>
            </p:cNvCxnSpPr>
            <p:nvPr/>
          </p:nvCxnSpPr>
          <p:spPr>
            <a:xfrm flipH="1" flipV="1">
              <a:off x="3864549" y="2739141"/>
              <a:ext cx="1097619" cy="67283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arrow_5"/>
            <p:cNvCxnSpPr>
              <a:cxnSpLocks/>
            </p:cNvCxnSpPr>
            <p:nvPr/>
          </p:nvCxnSpPr>
          <p:spPr>
            <a:xfrm flipH="1">
              <a:off x="3883623" y="2633822"/>
              <a:ext cx="708201" cy="1293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arrow_5"/>
            <p:cNvCxnSpPr>
              <a:cxnSpLocks/>
            </p:cNvCxnSpPr>
            <p:nvPr/>
          </p:nvCxnSpPr>
          <p:spPr>
            <a:xfrm flipH="1">
              <a:off x="4547193" y="2626440"/>
              <a:ext cx="708201" cy="1293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arrow_5"/>
            <p:cNvCxnSpPr>
              <a:cxnSpLocks/>
            </p:cNvCxnSpPr>
            <p:nvPr/>
          </p:nvCxnSpPr>
          <p:spPr>
            <a:xfrm flipH="1">
              <a:off x="4962169" y="2754761"/>
              <a:ext cx="389948" cy="63122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arrow_5"/>
            <p:cNvCxnSpPr>
              <a:cxnSpLocks/>
            </p:cNvCxnSpPr>
            <p:nvPr/>
          </p:nvCxnSpPr>
          <p:spPr>
            <a:xfrm flipH="1" flipV="1">
              <a:off x="4942810" y="3401601"/>
              <a:ext cx="451022" cy="36087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arrow_5"/>
            <p:cNvCxnSpPr>
              <a:cxnSpLocks/>
            </p:cNvCxnSpPr>
            <p:nvPr/>
          </p:nvCxnSpPr>
          <p:spPr>
            <a:xfrm flipH="1">
              <a:off x="3807776" y="2673605"/>
              <a:ext cx="757978" cy="6704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arrow_5"/>
            <p:cNvCxnSpPr>
              <a:cxnSpLocks/>
            </p:cNvCxnSpPr>
            <p:nvPr/>
          </p:nvCxnSpPr>
          <p:spPr>
            <a:xfrm flipH="1" flipV="1">
              <a:off x="3816957" y="3401601"/>
              <a:ext cx="666391" cy="49506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528504" y="2369162"/>
              <a:ext cx="612298" cy="612298"/>
              <a:chOff x="1273940" y="2551305"/>
              <a:chExt cx="782498" cy="78249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522119" y="3027089"/>
              <a:ext cx="612298" cy="612298"/>
              <a:chOff x="1273940" y="2551305"/>
              <a:chExt cx="782498" cy="782498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158168" y="3528096"/>
              <a:ext cx="612298" cy="612298"/>
              <a:chOff x="1273940" y="2551305"/>
              <a:chExt cx="782498" cy="78249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285675" y="2320291"/>
              <a:ext cx="612298" cy="612298"/>
              <a:chOff x="1273940" y="2551305"/>
              <a:chExt cx="782498" cy="7824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052353" y="2346284"/>
              <a:ext cx="612298" cy="612298"/>
              <a:chOff x="1273940" y="2551305"/>
              <a:chExt cx="782498" cy="78249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103108" y="3411974"/>
              <a:ext cx="612298" cy="612298"/>
              <a:chOff x="1273940" y="2551305"/>
              <a:chExt cx="782498" cy="78249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30276" y="3015868"/>
              <a:ext cx="612298" cy="612298"/>
              <a:chOff x="1273940" y="2551305"/>
              <a:chExt cx="782498" cy="78249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/>
          <p:cNvGrpSpPr/>
          <p:nvPr/>
        </p:nvGrpSpPr>
        <p:grpSpPr>
          <a:xfrm>
            <a:off x="6659898" y="2372604"/>
            <a:ext cx="1870151" cy="1634640"/>
            <a:chOff x="6855840" y="2469232"/>
            <a:chExt cx="1870151" cy="1634640"/>
          </a:xfrm>
        </p:grpSpPr>
        <p:cxnSp>
          <p:nvCxnSpPr>
            <p:cNvPr id="126" name="arrow_5"/>
            <p:cNvCxnSpPr>
              <a:cxnSpLocks/>
            </p:cNvCxnSpPr>
            <p:nvPr/>
          </p:nvCxnSpPr>
          <p:spPr>
            <a:xfrm flipH="1">
              <a:off x="7033331" y="2568102"/>
              <a:ext cx="281869" cy="40029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arrow_5"/>
            <p:cNvCxnSpPr>
              <a:cxnSpLocks/>
              <a:stCxn id="83" idx="6"/>
            </p:cNvCxnSpPr>
            <p:nvPr/>
          </p:nvCxnSpPr>
          <p:spPr>
            <a:xfrm flipH="1">
              <a:off x="7039955" y="2945407"/>
              <a:ext cx="458238" cy="3462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arrow_5"/>
            <p:cNvCxnSpPr>
              <a:cxnSpLocks/>
              <a:stCxn id="83" idx="5"/>
            </p:cNvCxnSpPr>
            <p:nvPr/>
          </p:nvCxnSpPr>
          <p:spPr>
            <a:xfrm flipH="1">
              <a:off x="7174265" y="2998653"/>
              <a:ext cx="301872" cy="27584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arrow_5"/>
            <p:cNvCxnSpPr>
              <a:cxnSpLocks/>
              <a:stCxn id="77" idx="1"/>
            </p:cNvCxnSpPr>
            <p:nvPr/>
          </p:nvCxnSpPr>
          <p:spPr>
            <a:xfrm flipH="1" flipV="1">
              <a:off x="7407566" y="2957367"/>
              <a:ext cx="122350" cy="19154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arrow_5"/>
            <p:cNvCxnSpPr>
              <a:cxnSpLocks/>
              <a:stCxn id="101" idx="1"/>
            </p:cNvCxnSpPr>
            <p:nvPr/>
          </p:nvCxnSpPr>
          <p:spPr>
            <a:xfrm flipH="1" flipV="1">
              <a:off x="7367365" y="2574039"/>
              <a:ext cx="331664" cy="29118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arrow_5"/>
            <p:cNvCxnSpPr>
              <a:cxnSpLocks/>
              <a:stCxn id="92" idx="2"/>
            </p:cNvCxnSpPr>
            <p:nvPr/>
          </p:nvCxnSpPr>
          <p:spPr>
            <a:xfrm flipH="1" flipV="1">
              <a:off x="7329088" y="2566268"/>
              <a:ext cx="628996" cy="7530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arrow_5"/>
            <p:cNvCxnSpPr>
              <a:cxnSpLocks/>
              <a:stCxn id="71" idx="0"/>
            </p:cNvCxnSpPr>
            <p:nvPr/>
          </p:nvCxnSpPr>
          <p:spPr>
            <a:xfrm flipH="1" flipV="1">
              <a:off x="8033387" y="2647792"/>
              <a:ext cx="68226" cy="23492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arrow_5"/>
            <p:cNvCxnSpPr>
              <a:cxnSpLocks/>
              <a:stCxn id="71" idx="2"/>
            </p:cNvCxnSpPr>
            <p:nvPr/>
          </p:nvCxnSpPr>
          <p:spPr>
            <a:xfrm flipH="1" flipV="1">
              <a:off x="7792312" y="2915925"/>
              <a:ext cx="233998" cy="4209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arrow_5"/>
            <p:cNvCxnSpPr>
              <a:cxnSpLocks/>
              <a:stCxn id="98" idx="2"/>
            </p:cNvCxnSpPr>
            <p:nvPr/>
          </p:nvCxnSpPr>
          <p:spPr>
            <a:xfrm flipH="1" flipV="1">
              <a:off x="7613882" y="3193818"/>
              <a:ext cx="404916" cy="822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arrow_5"/>
            <p:cNvCxnSpPr>
              <a:cxnSpLocks/>
              <a:stCxn id="101" idx="4"/>
            </p:cNvCxnSpPr>
            <p:nvPr/>
          </p:nvCxnSpPr>
          <p:spPr>
            <a:xfrm>
              <a:off x="7752276" y="2993772"/>
              <a:ext cx="47868" cy="43699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arrow_5"/>
            <p:cNvCxnSpPr>
              <a:cxnSpLocks/>
              <a:stCxn id="71" idx="3"/>
            </p:cNvCxnSpPr>
            <p:nvPr/>
          </p:nvCxnSpPr>
          <p:spPr>
            <a:xfrm flipH="1">
              <a:off x="7804962" y="3011263"/>
              <a:ext cx="243404" cy="44463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arrow_5"/>
            <p:cNvCxnSpPr>
              <a:cxnSpLocks/>
              <a:stCxn id="77" idx="3"/>
            </p:cNvCxnSpPr>
            <p:nvPr/>
          </p:nvCxnSpPr>
          <p:spPr>
            <a:xfrm flipH="1">
              <a:off x="7417218" y="3255402"/>
              <a:ext cx="112698" cy="22484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arrow_5"/>
            <p:cNvCxnSpPr>
              <a:cxnSpLocks/>
            </p:cNvCxnSpPr>
            <p:nvPr/>
          </p:nvCxnSpPr>
          <p:spPr>
            <a:xfrm flipH="1">
              <a:off x="6996849" y="2988469"/>
              <a:ext cx="20695" cy="58442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arrow_5"/>
            <p:cNvCxnSpPr>
              <a:cxnSpLocks/>
              <a:stCxn id="62" idx="3"/>
            </p:cNvCxnSpPr>
            <p:nvPr/>
          </p:nvCxnSpPr>
          <p:spPr>
            <a:xfrm flipH="1">
              <a:off x="6946704" y="3821542"/>
              <a:ext cx="303910" cy="15098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arrow_5"/>
            <p:cNvCxnSpPr>
              <a:cxnSpLocks/>
              <a:stCxn id="68" idx="3"/>
            </p:cNvCxnSpPr>
            <p:nvPr/>
          </p:nvCxnSpPr>
          <p:spPr>
            <a:xfrm flipH="1">
              <a:off x="6958388" y="3532529"/>
              <a:ext cx="411256" cy="42468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arrow_5"/>
            <p:cNvCxnSpPr>
              <a:cxnSpLocks/>
              <a:stCxn id="74" idx="2"/>
            </p:cNvCxnSpPr>
            <p:nvPr/>
          </p:nvCxnSpPr>
          <p:spPr>
            <a:xfrm flipH="1">
              <a:off x="7318058" y="3748429"/>
              <a:ext cx="329746" cy="3955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arrow_5"/>
            <p:cNvCxnSpPr>
              <a:cxnSpLocks/>
              <a:stCxn id="104" idx="1"/>
            </p:cNvCxnSpPr>
            <p:nvPr/>
          </p:nvCxnSpPr>
          <p:spPr>
            <a:xfrm flipH="1" flipV="1">
              <a:off x="7303790" y="3800151"/>
              <a:ext cx="189700" cy="15307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arrow_5"/>
            <p:cNvCxnSpPr>
              <a:cxnSpLocks/>
              <a:stCxn id="110" idx="2"/>
            </p:cNvCxnSpPr>
            <p:nvPr/>
          </p:nvCxnSpPr>
          <p:spPr>
            <a:xfrm flipH="1" flipV="1">
              <a:off x="7851586" y="3486053"/>
              <a:ext cx="257326" cy="21112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arrow_5"/>
            <p:cNvCxnSpPr>
              <a:cxnSpLocks/>
            </p:cNvCxnSpPr>
            <p:nvPr/>
          </p:nvCxnSpPr>
          <p:spPr>
            <a:xfrm flipH="1" flipV="1">
              <a:off x="7744509" y="3746086"/>
              <a:ext cx="257326" cy="21112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arrow_5"/>
            <p:cNvCxnSpPr>
              <a:cxnSpLocks/>
              <a:stCxn id="113" idx="2"/>
            </p:cNvCxnSpPr>
            <p:nvPr/>
          </p:nvCxnSpPr>
          <p:spPr>
            <a:xfrm flipH="1" flipV="1">
              <a:off x="8098370" y="3989738"/>
              <a:ext cx="352314" cy="158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arrow_5"/>
            <p:cNvCxnSpPr>
              <a:cxnSpLocks/>
              <a:endCxn id="107" idx="7"/>
            </p:cNvCxnSpPr>
            <p:nvPr/>
          </p:nvCxnSpPr>
          <p:spPr>
            <a:xfrm flipH="1">
              <a:off x="8116703" y="3683034"/>
              <a:ext cx="511382" cy="2539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arrow_5"/>
            <p:cNvCxnSpPr>
              <a:cxnSpLocks/>
            </p:cNvCxnSpPr>
            <p:nvPr/>
          </p:nvCxnSpPr>
          <p:spPr>
            <a:xfrm flipH="1">
              <a:off x="8214537" y="3472074"/>
              <a:ext cx="167618" cy="21631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arrow_5"/>
            <p:cNvCxnSpPr>
              <a:cxnSpLocks/>
              <a:endCxn id="98" idx="6"/>
            </p:cNvCxnSpPr>
            <p:nvPr/>
          </p:nvCxnSpPr>
          <p:spPr>
            <a:xfrm flipH="1">
              <a:off x="8169403" y="3131984"/>
              <a:ext cx="356584" cy="1440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arrow_5"/>
            <p:cNvCxnSpPr>
              <a:cxnSpLocks/>
            </p:cNvCxnSpPr>
            <p:nvPr/>
          </p:nvCxnSpPr>
          <p:spPr>
            <a:xfrm flipH="1">
              <a:off x="8094100" y="2820151"/>
              <a:ext cx="356584" cy="1440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6855840" y="3842328"/>
              <a:ext cx="206440" cy="206440"/>
              <a:chOff x="1273940" y="2551305"/>
              <a:chExt cx="782498" cy="782498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202793" y="3659254"/>
              <a:ext cx="206440" cy="206440"/>
              <a:chOff x="1273940" y="2551305"/>
              <a:chExt cx="782498" cy="78249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881605" y="3448294"/>
              <a:ext cx="206440" cy="206440"/>
              <a:chOff x="1273940" y="2551305"/>
              <a:chExt cx="782498" cy="78249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321823" y="3370241"/>
              <a:ext cx="206440" cy="20644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8000545" y="2848975"/>
              <a:ext cx="206440" cy="206440"/>
              <a:chOff x="1273940" y="2551305"/>
              <a:chExt cx="782498" cy="782498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622039" y="3639387"/>
              <a:ext cx="206440" cy="206440"/>
              <a:chOff x="1273940" y="2551305"/>
              <a:chExt cx="782498" cy="782498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82095" y="3093114"/>
              <a:ext cx="206440" cy="206440"/>
              <a:chOff x="1273940" y="2551305"/>
              <a:chExt cx="782498" cy="78249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076924" y="3153377"/>
              <a:ext cx="206440" cy="206440"/>
              <a:chOff x="1273940" y="2551305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321823" y="2836365"/>
              <a:ext cx="206440" cy="206440"/>
              <a:chOff x="1273940" y="2551305"/>
              <a:chExt cx="782498" cy="78249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6928990" y="2858461"/>
              <a:ext cx="206440" cy="206440"/>
              <a:chOff x="1273940" y="2551305"/>
              <a:chExt cx="782498" cy="78249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226405" y="2469232"/>
              <a:ext cx="206440" cy="206440"/>
              <a:chOff x="1273940" y="2551305"/>
              <a:chExt cx="782498" cy="78249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7932319" y="2532528"/>
              <a:ext cx="206440" cy="206440"/>
              <a:chOff x="1273940" y="2551305"/>
              <a:chExt cx="782498" cy="782498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706240" y="3346858"/>
              <a:ext cx="206440" cy="206440"/>
              <a:chOff x="1273940" y="2551305"/>
              <a:chExt cx="782498" cy="782498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93033" y="3167030"/>
              <a:ext cx="206440" cy="206440"/>
              <a:chOff x="1273940" y="2551305"/>
              <a:chExt cx="782498" cy="782498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651208" y="2809428"/>
              <a:ext cx="206440" cy="206440"/>
              <a:chOff x="1273940" y="2551305"/>
              <a:chExt cx="782498" cy="7824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7445669" y="3897432"/>
              <a:ext cx="206440" cy="206440"/>
              <a:chOff x="1273940" y="2551305"/>
              <a:chExt cx="782498" cy="782498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962389" y="3881193"/>
              <a:ext cx="206440" cy="206440"/>
              <a:chOff x="1273940" y="2551305"/>
              <a:chExt cx="782498" cy="78249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8083147" y="3588137"/>
              <a:ext cx="206440" cy="206440"/>
              <a:chOff x="1273940" y="2551305"/>
              <a:chExt cx="782498" cy="78249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424919" y="3896500"/>
              <a:ext cx="206440" cy="206440"/>
              <a:chOff x="1273940" y="2551305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519551" y="3558406"/>
              <a:ext cx="206440" cy="206440"/>
              <a:chOff x="1273940" y="2551305"/>
              <a:chExt cx="782498" cy="782498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295593" y="3359601"/>
              <a:ext cx="206440" cy="206440"/>
              <a:chOff x="1273940" y="2551305"/>
              <a:chExt cx="782498" cy="782498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8471963" y="3015902"/>
              <a:ext cx="206440" cy="206440"/>
              <a:chOff x="1273940" y="2551305"/>
              <a:chExt cx="782498" cy="78249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8329930" y="2692141"/>
              <a:ext cx="206440" cy="206440"/>
              <a:chOff x="1273940" y="2551305"/>
              <a:chExt cx="782498" cy="782498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3" name="Picture 1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476" y="690068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22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1186685" y="1253694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409762" y="3614002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767272" y="3619758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DF00076-E2D8-46A3-BF94-24B435E505D2}"/>
              </a:ext>
            </a:extLst>
          </p:cNvPr>
          <p:cNvSpPr txBox="1"/>
          <p:nvPr/>
        </p:nvSpPr>
        <p:spPr>
          <a:xfrm>
            <a:off x="4005758" y="1556400"/>
            <a:ext cx="4367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 evolves, and our tech-stack choices need to be discussed, justified and decided.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117733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1EA41C-F6DB-453E-A50F-602902844BEF}"/>
              </a:ext>
            </a:extLst>
          </p:cNvPr>
          <p:cNvSpPr txBox="1"/>
          <p:nvPr/>
        </p:nvSpPr>
        <p:spPr>
          <a:xfrm>
            <a:off x="4041394" y="2618929"/>
            <a:ext cx="4367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 with a few helpful questions…</a:t>
            </a: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2323405" y="1500337"/>
            <a:ext cx="713954" cy="882966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05720" y="1809880"/>
            <a:ext cx="120219" cy="12021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25858" y="1809880"/>
            <a:ext cx="120219" cy="12021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45997" y="1809880"/>
            <a:ext cx="120219" cy="12021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22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0.02962 " pathEditMode="relative" rAng="0" ptsTypes="AA">
                                      <p:cBhvr>
                                        <p:cTn id="20" dur="4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69136E-6 L 8.33333E-7 0.02963 " pathEditMode="relative" rAng="0" ptsTypes="AA">
                                      <p:cBhvr>
                                        <p:cTn id="26" dur="4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8" grpId="0"/>
      <p:bldP spid="38" grpId="1"/>
      <p:bldP spid="43" grpId="0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1944462" y="1195763"/>
            <a:ext cx="2483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problem are you trying to solve?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8EEE6-C117-4FDB-BBED-F21D11C3FC2A}"/>
              </a:ext>
            </a:extLst>
          </p:cNvPr>
          <p:cNvSpPr txBox="1"/>
          <p:nvPr/>
        </p:nvSpPr>
        <p:spPr>
          <a:xfrm>
            <a:off x="4828884" y="1312813"/>
            <a:ext cx="4367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—Building or installing a framework is the wrong answer…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43F8A8-E2F9-4729-9993-C30E56FF64CF}"/>
              </a:ext>
            </a:extLst>
          </p:cNvPr>
          <p:cNvSpPr txBox="1"/>
          <p:nvPr/>
        </p:nvSpPr>
        <p:spPr>
          <a:xfrm>
            <a:off x="4828884" y="2239688"/>
            <a:ext cx="36077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Something involving new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business needs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a good answer: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Faster feature delivery?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International launch?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Lower cost?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Improved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124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7284E-6 L -2.77778E-7 0.02963 " pathEditMode="relative" rAng="0" ptsTypes="AA">
                                      <p:cBhvr>
                                        <p:cTn id="16" dur="4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2.77778E-6 0.02963 " pathEditMode="relative" rAng="0" ptsTypes="AA">
                                      <p:cBhvr>
                                        <p:cTn id="23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4" grpId="0"/>
      <p:bldP spid="44" grpId="1"/>
      <p:bldP spid="48" grpId="0"/>
      <p:bldP spid="4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9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65492" y="2963918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87729-6F5F-4C58-82FA-09D8B31826A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21" t="23576" r="16273" b="25459"/>
          <a:stretch/>
        </p:blipFill>
        <p:spPr>
          <a:xfrm>
            <a:off x="3626676" y="3932343"/>
            <a:ext cx="437738" cy="328531"/>
          </a:xfrm>
          <a:prstGeom prst="rect">
            <a:avLst/>
          </a:prstGeom>
        </p:spPr>
      </p:pic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8E4F675-45A3-4640-B7F7-64A81153C5B3}"/>
              </a:ext>
            </a:extLst>
          </p:cNvPr>
          <p:cNvGrpSpPr/>
          <p:nvPr/>
        </p:nvGrpSpPr>
        <p:grpSpPr>
          <a:xfrm>
            <a:off x="5092505" y="3921465"/>
            <a:ext cx="2352662" cy="706416"/>
            <a:chOff x="5092505" y="3995206"/>
            <a:chExt cx="2352662" cy="706416"/>
          </a:xfrm>
        </p:grpSpPr>
        <p:sp>
          <p:nvSpPr>
            <p:cNvPr id="1066" name="Rectangle 14">
              <a:extLst>
                <a:ext uri="{FF2B5EF4-FFF2-40B4-BE49-F238E27FC236}">
                  <a16:creationId xmlns:a16="http://schemas.microsoft.com/office/drawing/2014/main" id="{33420202-15ED-4CCB-B2F6-B22496C7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7" name="Rectangle 15">
              <a:extLst>
                <a:ext uri="{FF2B5EF4-FFF2-40B4-BE49-F238E27FC236}">
                  <a16:creationId xmlns:a16="http://schemas.microsoft.com/office/drawing/2014/main" id="{346B6473-58D2-4EDB-A415-BBA91049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9" name="Freeform 5">
              <a:extLst>
                <a:ext uri="{FF2B5EF4-FFF2-40B4-BE49-F238E27FC236}">
                  <a16:creationId xmlns:a16="http://schemas.microsoft.com/office/drawing/2014/main" id="{DE6556A7-1C2E-4B14-82C2-2300F717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22D5738-28D3-4AAC-8C52-2BC48C8FB50E}"/>
              </a:ext>
            </a:extLst>
          </p:cNvPr>
          <p:cNvGrpSpPr/>
          <p:nvPr/>
        </p:nvGrpSpPr>
        <p:grpSpPr>
          <a:xfrm>
            <a:off x="5483589" y="3983016"/>
            <a:ext cx="241470" cy="241470"/>
            <a:chOff x="2341661" y="3556349"/>
            <a:chExt cx="251607" cy="251607"/>
          </a:xfrm>
        </p:grpSpPr>
        <p:sp>
          <p:nvSpPr>
            <p:cNvPr id="1104" name="Freeform 16">
              <a:extLst>
                <a:ext uri="{FF2B5EF4-FFF2-40B4-BE49-F238E27FC236}">
                  <a16:creationId xmlns:a16="http://schemas.microsoft.com/office/drawing/2014/main" id="{0F35245D-A576-41A7-BB95-9E684671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E1E5E831-3158-4E8D-AF6F-5506529B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9E17CDFC-067D-4864-B2F2-464206D43689}"/>
              </a:ext>
            </a:extLst>
          </p:cNvPr>
          <p:cNvGrpSpPr/>
          <p:nvPr/>
        </p:nvGrpSpPr>
        <p:grpSpPr>
          <a:xfrm>
            <a:off x="5813595" y="3983016"/>
            <a:ext cx="240996" cy="241470"/>
            <a:chOff x="2685521" y="3556349"/>
            <a:chExt cx="251113" cy="251607"/>
          </a:xfrm>
        </p:grpSpPr>
        <p:sp>
          <p:nvSpPr>
            <p:cNvPr id="1102" name="Freeform 16">
              <a:extLst>
                <a:ext uri="{FF2B5EF4-FFF2-40B4-BE49-F238E27FC236}">
                  <a16:creationId xmlns:a16="http://schemas.microsoft.com/office/drawing/2014/main" id="{E7FD1B09-8245-4AF4-9399-8A9D910D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3" name="Oval 8">
              <a:extLst>
                <a:ext uri="{FF2B5EF4-FFF2-40B4-BE49-F238E27FC236}">
                  <a16:creationId xmlns:a16="http://schemas.microsoft.com/office/drawing/2014/main" id="{441DB105-DED8-4317-A35C-FEDFA982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E544965-7AF9-4C53-BE07-B6A1D4BACE9F}"/>
              </a:ext>
            </a:extLst>
          </p:cNvPr>
          <p:cNvGrpSpPr/>
          <p:nvPr/>
        </p:nvGrpSpPr>
        <p:grpSpPr>
          <a:xfrm>
            <a:off x="6140763" y="3983016"/>
            <a:ext cx="241470" cy="241470"/>
            <a:chOff x="3026424" y="3556349"/>
            <a:chExt cx="251607" cy="251607"/>
          </a:xfrm>
        </p:grpSpPr>
        <p:sp>
          <p:nvSpPr>
            <p:cNvPr id="1100" name="Freeform 16">
              <a:extLst>
                <a:ext uri="{FF2B5EF4-FFF2-40B4-BE49-F238E27FC236}">
                  <a16:creationId xmlns:a16="http://schemas.microsoft.com/office/drawing/2014/main" id="{E002413E-988B-4BFB-A61D-BA499C3C8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1" name="Oval 9">
              <a:extLst>
                <a:ext uri="{FF2B5EF4-FFF2-40B4-BE49-F238E27FC236}">
                  <a16:creationId xmlns:a16="http://schemas.microsoft.com/office/drawing/2014/main" id="{5A524BE6-5070-4CAB-880D-C8FD8DD6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B5E8692-6E33-400C-B722-EF64880FBDC9}"/>
              </a:ext>
            </a:extLst>
          </p:cNvPr>
          <p:cNvGrpSpPr/>
          <p:nvPr/>
        </p:nvGrpSpPr>
        <p:grpSpPr>
          <a:xfrm>
            <a:off x="6463193" y="3983016"/>
            <a:ext cx="241470" cy="241470"/>
            <a:chOff x="3362390" y="3556349"/>
            <a:chExt cx="251607" cy="251607"/>
          </a:xfrm>
        </p:grpSpPr>
        <p:sp>
          <p:nvSpPr>
            <p:cNvPr id="1098" name="Freeform 16">
              <a:extLst>
                <a:ext uri="{FF2B5EF4-FFF2-40B4-BE49-F238E27FC236}">
                  <a16:creationId xmlns:a16="http://schemas.microsoft.com/office/drawing/2014/main" id="{9B84AED2-4BC4-4A11-9D91-79317E40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196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9" name="Oval 10">
              <a:extLst>
                <a:ext uri="{FF2B5EF4-FFF2-40B4-BE49-F238E27FC236}">
                  <a16:creationId xmlns:a16="http://schemas.microsoft.com/office/drawing/2014/main" id="{532F8C73-053E-4567-955A-8B238496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6BA354F-C1A6-40D5-8CB9-986D53C2476B}"/>
              </a:ext>
            </a:extLst>
          </p:cNvPr>
          <p:cNvGrpSpPr/>
          <p:nvPr/>
        </p:nvGrpSpPr>
        <p:grpSpPr>
          <a:xfrm>
            <a:off x="6790361" y="3983016"/>
            <a:ext cx="241470" cy="241470"/>
            <a:chOff x="3703292" y="3556349"/>
            <a:chExt cx="251607" cy="251607"/>
          </a:xfrm>
        </p:grpSpPr>
        <p:sp>
          <p:nvSpPr>
            <p:cNvPr id="1096" name="Freeform 16">
              <a:extLst>
                <a:ext uri="{FF2B5EF4-FFF2-40B4-BE49-F238E27FC236}">
                  <a16:creationId xmlns:a16="http://schemas.microsoft.com/office/drawing/2014/main" id="{2D5E4B06-2310-4FD4-8697-EEDEC455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7" name="Oval 11">
              <a:extLst>
                <a:ext uri="{FF2B5EF4-FFF2-40B4-BE49-F238E27FC236}">
                  <a16:creationId xmlns:a16="http://schemas.microsoft.com/office/drawing/2014/main" id="{8BEBB2AE-1090-41ED-BD76-E4F459F6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4B20743-5986-4E35-AF7A-5CE88AF52537}"/>
              </a:ext>
            </a:extLst>
          </p:cNvPr>
          <p:cNvGrpSpPr/>
          <p:nvPr/>
        </p:nvGrpSpPr>
        <p:grpSpPr>
          <a:xfrm>
            <a:off x="5269582" y="3530381"/>
            <a:ext cx="4577021" cy="391086"/>
            <a:chOff x="2118670" y="3084712"/>
            <a:chExt cx="4769168" cy="407504"/>
          </a:xfrm>
          <a:solidFill>
            <a:srgbClr val="61615F"/>
          </a:solidFill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01BD24F3-EBA7-4378-8196-CE0C4CCFD613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1087" name="Rectangle 17">
                <a:extLst>
                  <a:ext uri="{FF2B5EF4-FFF2-40B4-BE49-F238E27FC236}">
                    <a16:creationId xmlns:a16="http://schemas.microsoft.com/office/drawing/2014/main" id="{579EEA72-2D12-4D3A-B7DD-A8C6BEA34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8" name="Rectangle 18">
                <a:extLst>
                  <a:ext uri="{FF2B5EF4-FFF2-40B4-BE49-F238E27FC236}">
                    <a16:creationId xmlns:a16="http://schemas.microsoft.com/office/drawing/2014/main" id="{28395192-DB02-4190-81DB-31B0CB24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9" name="Rectangle 19">
                <a:extLst>
                  <a:ext uri="{FF2B5EF4-FFF2-40B4-BE49-F238E27FC236}">
                    <a16:creationId xmlns:a16="http://schemas.microsoft.com/office/drawing/2014/main" id="{3F216251-DF24-4FBB-BFEC-F7710F660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0" name="Rectangle 17">
                <a:extLst>
                  <a:ext uri="{FF2B5EF4-FFF2-40B4-BE49-F238E27FC236}">
                    <a16:creationId xmlns:a16="http://schemas.microsoft.com/office/drawing/2014/main" id="{05CA69CC-4AE1-467C-A04F-8256B4B6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1" name="Rectangle 17">
                <a:extLst>
                  <a:ext uri="{FF2B5EF4-FFF2-40B4-BE49-F238E27FC236}">
                    <a16:creationId xmlns:a16="http://schemas.microsoft.com/office/drawing/2014/main" id="{C6E8FF53-FACB-459F-A1E7-328F364A6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2" name="Rectangle 17">
                <a:extLst>
                  <a:ext uri="{FF2B5EF4-FFF2-40B4-BE49-F238E27FC236}">
                    <a16:creationId xmlns:a16="http://schemas.microsoft.com/office/drawing/2014/main" id="{84107024-8F29-4A58-8772-2223EE820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3" name="Rectangle 17">
                <a:extLst>
                  <a:ext uri="{FF2B5EF4-FFF2-40B4-BE49-F238E27FC236}">
                    <a16:creationId xmlns:a16="http://schemas.microsoft.com/office/drawing/2014/main" id="{1F95C2B6-6979-4E45-B4A3-F3CE7881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82" name="Rectangle 19">
              <a:extLst>
                <a:ext uri="{FF2B5EF4-FFF2-40B4-BE49-F238E27FC236}">
                  <a16:creationId xmlns:a16="http://schemas.microsoft.com/office/drawing/2014/main" id="{E7603A11-E1B3-47EA-92E9-7BBBB4BA9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4ED1670-A3E6-44D2-A4D0-0DE31A7D13C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20225" y="2338263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357305" y="460276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Factories + supply chain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261892" y="4602761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channels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721281" y="2338263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12DC30-DA94-470C-8F07-D207CA00075B}"/>
              </a:ext>
            </a:extLst>
          </p:cNvPr>
          <p:cNvGrpSpPr/>
          <p:nvPr/>
        </p:nvGrpSpPr>
        <p:grpSpPr>
          <a:xfrm>
            <a:off x="3406956" y="294166"/>
            <a:ext cx="2330088" cy="2330088"/>
            <a:chOff x="3406956" y="294166"/>
            <a:chExt cx="2330088" cy="23300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C61567-F27D-4E6D-BEF9-735FD6634B92}"/>
                </a:ext>
              </a:extLst>
            </p:cNvPr>
            <p:cNvGrpSpPr/>
            <p:nvPr/>
          </p:nvGrpSpPr>
          <p:grpSpPr>
            <a:xfrm>
              <a:off x="3406956" y="294166"/>
              <a:ext cx="2330088" cy="2330088"/>
              <a:chOff x="3406956" y="294166"/>
              <a:chExt cx="2330088" cy="2330088"/>
            </a:xfrm>
          </p:grpSpPr>
          <p:sp useBgFill="1"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953F2165-8882-454E-85EE-DED2A70AE42C}"/>
                  </a:ext>
                </a:extLst>
              </p:cNvPr>
              <p:cNvSpPr/>
              <p:nvPr/>
            </p:nvSpPr>
            <p:spPr>
              <a:xfrm>
                <a:off x="3406956" y="294166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B0D0EFD-32E8-4D04-B9D2-D9872A588DBF}"/>
                  </a:ext>
                </a:extLst>
              </p:cNvPr>
              <p:cNvSpPr txBox="1"/>
              <p:nvPr/>
            </p:nvSpPr>
            <p:spPr>
              <a:xfrm>
                <a:off x="3810106" y="1998963"/>
                <a:ext cx="1499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OLD WORLD IT</a:t>
                </a:r>
              </a:p>
            </p:txBody>
          </p:sp>
          <p:grpSp>
            <p:nvGrpSpPr>
              <p:cNvPr id="990" name="Group 989">
                <a:extLst>
                  <a:ext uri="{FF2B5EF4-FFF2-40B4-BE49-F238E27FC236}">
                    <a16:creationId xmlns:a16="http://schemas.microsoft.com/office/drawing/2014/main" id="{800BD878-D070-41EE-BF33-34A9A280F7B6}"/>
                  </a:ext>
                </a:extLst>
              </p:cNvPr>
              <p:cNvGrpSpPr/>
              <p:nvPr/>
            </p:nvGrpSpPr>
            <p:grpSpPr>
              <a:xfrm>
                <a:off x="3962148" y="959669"/>
                <a:ext cx="1219704" cy="933677"/>
                <a:chOff x="3782602" y="596598"/>
                <a:chExt cx="1651964" cy="1264570"/>
              </a:xfrm>
            </p:grpSpPr>
            <p:sp useBgFill="1">
              <p:nvSpPr>
                <p:cNvPr id="978" name="Rectangle: Rounded Corners 977">
                  <a:extLst>
                    <a:ext uri="{FF2B5EF4-FFF2-40B4-BE49-F238E27FC236}">
                      <a16:creationId xmlns:a16="http://schemas.microsoft.com/office/drawing/2014/main" id="{EC91CDC0-F1F2-4FE2-B663-C64D20682A81}"/>
                    </a:ext>
                  </a:extLst>
                </p:cNvPr>
                <p:cNvSpPr/>
                <p:nvPr/>
              </p:nvSpPr>
              <p:spPr>
                <a:xfrm>
                  <a:off x="4056006" y="596598"/>
                  <a:ext cx="1105156" cy="858129"/>
                </a:xfrm>
                <a:prstGeom prst="roundRect">
                  <a:avLst>
                    <a:gd name="adj" fmla="val 11749"/>
                  </a:avLst>
                </a:prstGeom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979" name="Rectangle: Rounded Corners 978">
                  <a:extLst>
                    <a:ext uri="{FF2B5EF4-FFF2-40B4-BE49-F238E27FC236}">
                      <a16:creationId xmlns:a16="http://schemas.microsoft.com/office/drawing/2014/main" id="{2D054960-204B-4EBB-9157-C4471A107BBB}"/>
                    </a:ext>
                  </a:extLst>
                </p:cNvPr>
                <p:cNvSpPr/>
                <p:nvPr/>
              </p:nvSpPr>
              <p:spPr>
                <a:xfrm>
                  <a:off x="4197521" y="706481"/>
                  <a:ext cx="822126" cy="638363"/>
                </a:xfrm>
                <a:prstGeom prst="roundRect">
                  <a:avLst>
                    <a:gd name="adj" fmla="val 15143"/>
                  </a:avLst>
                </a:prstGeom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Rectangle: Rounded Corners 979">
                  <a:extLst>
                    <a:ext uri="{FF2B5EF4-FFF2-40B4-BE49-F238E27FC236}">
                      <a16:creationId xmlns:a16="http://schemas.microsoft.com/office/drawing/2014/main" id="{365BEF52-6E67-4846-9607-10C5BA8E6A88}"/>
                    </a:ext>
                  </a:extLst>
                </p:cNvPr>
                <p:cNvSpPr/>
                <p:nvPr/>
              </p:nvSpPr>
              <p:spPr>
                <a:xfrm>
                  <a:off x="3782602" y="1548446"/>
                  <a:ext cx="1651964" cy="312722"/>
                </a:xfrm>
                <a:prstGeom prst="roundRect">
                  <a:avLst/>
                </a:prstGeom>
                <a:solidFill>
                  <a:srgbClr val="545454"/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E856951-7679-4EF6-99B2-010CB1933455}"/>
                    </a:ext>
                  </a:extLst>
                </p:cNvPr>
                <p:cNvCxnSpPr/>
                <p:nvPr/>
              </p:nvCxnSpPr>
              <p:spPr>
                <a:xfrm>
                  <a:off x="4608584" y="1704807"/>
                  <a:ext cx="625057" cy="0"/>
                </a:xfrm>
                <a:prstGeom prst="line">
                  <a:avLst/>
                </a:prstGeom>
                <a:ln cap="rnd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09360518-C1C6-4BFA-9EC9-C9DF795210AE}"/>
                    </a:ext>
                  </a:extLst>
                </p:cNvPr>
                <p:cNvSpPr/>
                <p:nvPr/>
              </p:nvSpPr>
              <p:spPr>
                <a:xfrm>
                  <a:off x="3871405" y="16819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5" name="Straight Connector 984">
                  <a:extLst>
                    <a:ext uri="{FF2B5EF4-FFF2-40B4-BE49-F238E27FC236}">
                      <a16:creationId xmlns:a16="http://schemas.microsoft.com/office/drawing/2014/main" id="{81C1CA45-19B8-4B83-97C4-C1649821F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1259698"/>
                  <a:ext cx="258973" cy="30373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0804F44-E6A2-44E8-9F74-7864C0ABC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159219" y="1258632"/>
                  <a:ext cx="258973" cy="30373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89" name="Oval 988">
                  <a:extLst>
                    <a:ext uri="{FF2B5EF4-FFF2-40B4-BE49-F238E27FC236}">
                      <a16:creationId xmlns:a16="http://schemas.microsoft.com/office/drawing/2014/main" id="{62E35757-0BFF-4F51-BC2A-CD18260FAD4C}"/>
                    </a:ext>
                  </a:extLst>
                </p:cNvPr>
                <p:cNvSpPr/>
                <p:nvPr/>
              </p:nvSpPr>
              <p:spPr>
                <a:xfrm>
                  <a:off x="3953466" y="16819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97" name="Group 4">
              <a:extLst>
                <a:ext uri="{FF2B5EF4-FFF2-40B4-BE49-F238E27FC236}">
                  <a16:creationId xmlns:a16="http://schemas.microsoft.com/office/drawing/2014/main" id="{E67F5031-223E-485D-B8DC-7B970F9D13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1006" name="Freeform 5">
                <a:extLst>
                  <a:ext uri="{FF2B5EF4-FFF2-40B4-BE49-F238E27FC236}">
                    <a16:creationId xmlns:a16="http://schemas.microsoft.com/office/drawing/2014/main" id="{C0B7281F-FCA3-4BC2-9DF8-52CC6147C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7" name="Oval 6">
                <a:extLst>
                  <a:ext uri="{FF2B5EF4-FFF2-40B4-BE49-F238E27FC236}">
                    <a16:creationId xmlns:a16="http://schemas.microsoft.com/office/drawing/2014/main" id="{932B66A6-A622-4427-A140-AABFCFD8F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8" name="Freeform 7">
                <a:extLst>
                  <a:ext uri="{FF2B5EF4-FFF2-40B4-BE49-F238E27FC236}">
                    <a16:creationId xmlns:a16="http://schemas.microsoft.com/office/drawing/2014/main" id="{59EA998F-EC7E-46A5-B68F-9110755B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8" name="Group 4">
              <a:extLst>
                <a:ext uri="{FF2B5EF4-FFF2-40B4-BE49-F238E27FC236}">
                  <a16:creationId xmlns:a16="http://schemas.microsoft.com/office/drawing/2014/main" id="{68BBFA10-AA0B-44E3-A625-661C188D39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1003" name="Freeform 5">
                <a:extLst>
                  <a:ext uri="{FF2B5EF4-FFF2-40B4-BE49-F238E27FC236}">
                    <a16:creationId xmlns:a16="http://schemas.microsoft.com/office/drawing/2014/main" id="{909CEBB8-8E77-4FFE-8193-57EE1624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4" name="Oval 6">
                <a:extLst>
                  <a:ext uri="{FF2B5EF4-FFF2-40B4-BE49-F238E27FC236}">
                    <a16:creationId xmlns:a16="http://schemas.microsoft.com/office/drawing/2014/main" id="{B77950BC-AAE3-4FD0-A403-67CAF71C8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5" name="Freeform 7">
                <a:extLst>
                  <a:ext uri="{FF2B5EF4-FFF2-40B4-BE49-F238E27FC236}">
                    <a16:creationId xmlns:a16="http://schemas.microsoft.com/office/drawing/2014/main" id="{201629BF-B91F-49B7-9579-5922E1AED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9" name="Group 4">
              <a:extLst>
                <a:ext uri="{FF2B5EF4-FFF2-40B4-BE49-F238E27FC236}">
                  <a16:creationId xmlns:a16="http://schemas.microsoft.com/office/drawing/2014/main" id="{B7543005-2808-405F-B287-3BCEC929A0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1000" name="Freeform 5">
                <a:extLst>
                  <a:ext uri="{FF2B5EF4-FFF2-40B4-BE49-F238E27FC236}">
                    <a16:creationId xmlns:a16="http://schemas.microsoft.com/office/drawing/2014/main" id="{33CF622F-9F91-486F-B65D-8C5079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1" name="Oval 6">
                <a:extLst>
                  <a:ext uri="{FF2B5EF4-FFF2-40B4-BE49-F238E27FC236}">
                    <a16:creationId xmlns:a16="http://schemas.microsoft.com/office/drawing/2014/main" id="{44D9BD90-AFAE-4AD9-9A2B-1C06AAEF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2" name="Freeform 7">
                <a:extLst>
                  <a:ext uri="{FF2B5EF4-FFF2-40B4-BE49-F238E27FC236}">
                    <a16:creationId xmlns:a16="http://schemas.microsoft.com/office/drawing/2014/main" id="{22A240B8-D92A-4160-8175-8D04BA1C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461293" y="3059937"/>
              <a:ext cx="1540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WORLD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235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fade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F2E63-A373-4DA3-ACFA-10B7B9250AB9}"/>
              </a:ext>
            </a:extLst>
          </p:cNvPr>
          <p:cNvGrpSpPr/>
          <p:nvPr/>
        </p:nvGrpSpPr>
        <p:grpSpPr>
          <a:xfrm>
            <a:off x="1944462" y="1195763"/>
            <a:ext cx="2483159" cy="1518784"/>
            <a:chOff x="1944462" y="1195763"/>
            <a:chExt cx="2483159" cy="15187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B03A63-8D9C-406F-8034-40986444E3C3}"/>
                </a:ext>
              </a:extLst>
            </p:cNvPr>
            <p:cNvSpPr txBox="1"/>
            <p:nvPr/>
          </p:nvSpPr>
          <p:spPr>
            <a:xfrm>
              <a:off x="1944462" y="1195763"/>
              <a:ext cx="2483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What problem are you trying to solve?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A832B9-F3F2-4A41-B504-7F52B6A7CA81}"/>
                </a:ext>
              </a:extLst>
            </p:cNvPr>
            <p:cNvSpPr txBox="1"/>
            <p:nvPr/>
          </p:nvSpPr>
          <p:spPr>
            <a:xfrm>
              <a:off x="2406318" y="243754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—</a:t>
              </a:r>
            </a:p>
          </p:txBody>
        </p:sp>
      </p:grpSp>
      <p:sp useBgFill="1">
        <p:nvSpPr>
          <p:cNvPr id="41" name="TextBox 40">
            <a:extLst>
              <a:ext uri="{FF2B5EF4-FFF2-40B4-BE49-F238E27FC236}">
                <a16:creationId xmlns:a16="http://schemas.microsoft.com/office/drawing/2014/main" id="{FF3AEA06-93E1-431E-B2F3-AC5C18F4080E}"/>
              </a:ext>
            </a:extLst>
          </p:cNvPr>
          <p:cNvSpPr txBox="1"/>
          <p:nvPr/>
        </p:nvSpPr>
        <p:spPr bwMode="white">
          <a:xfrm>
            <a:off x="1977743" y="1185910"/>
            <a:ext cx="2117914" cy="1536665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7914" h="1536665">
                <a:moveTo>
                  <a:pt x="0" y="0"/>
                </a:moveTo>
                <a:lnTo>
                  <a:pt x="2117914" y="18380"/>
                </a:lnTo>
                <a:cubicBezTo>
                  <a:pt x="2115871" y="318450"/>
                  <a:pt x="2081664" y="549594"/>
                  <a:pt x="2079621" y="849664"/>
                </a:cubicBezTo>
                <a:cubicBezTo>
                  <a:pt x="2081664" y="1059140"/>
                  <a:pt x="1982616" y="1319161"/>
                  <a:pt x="1984659" y="1528637"/>
                </a:cubicBezTo>
                <a:lnTo>
                  <a:pt x="428573" y="1536665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274320" tIns="274320" r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is the user need?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AE5286-3240-4A17-847D-9B1024880788}"/>
              </a:ext>
            </a:extLst>
          </p:cNvPr>
          <p:cNvGrpSpPr/>
          <p:nvPr/>
        </p:nvGrpSpPr>
        <p:grpSpPr>
          <a:xfrm>
            <a:off x="5496345" y="743922"/>
            <a:ext cx="1983949" cy="3172470"/>
            <a:chOff x="5025763" y="770020"/>
            <a:chExt cx="2313666" cy="369971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68E8C3-F618-4627-95D0-AD598575E792}"/>
                </a:ext>
              </a:extLst>
            </p:cNvPr>
            <p:cNvSpPr/>
            <p:nvPr/>
          </p:nvSpPr>
          <p:spPr>
            <a:xfrm flipH="1" flipV="1">
              <a:off x="5025763" y="770020"/>
              <a:ext cx="2313666" cy="3699710"/>
            </a:xfrm>
            <a:custGeom>
              <a:avLst/>
              <a:gdLst>
                <a:gd name="connsiteX0" fmla="*/ 1928047 w 2313666"/>
                <a:gd name="connsiteY0" fmla="*/ 3699710 h 3699710"/>
                <a:gd name="connsiteX1" fmla="*/ 385619 w 2313666"/>
                <a:gd name="connsiteY1" fmla="*/ 3699710 h 3699710"/>
                <a:gd name="connsiteX2" fmla="*/ 0 w 2313666"/>
                <a:gd name="connsiteY2" fmla="*/ 3314091 h 3699710"/>
                <a:gd name="connsiteX3" fmla="*/ 0 w 2313666"/>
                <a:gd name="connsiteY3" fmla="*/ 891077 h 3699710"/>
                <a:gd name="connsiteX4" fmla="*/ 385619 w 2313666"/>
                <a:gd name="connsiteY4" fmla="*/ 505458 h 3699710"/>
                <a:gd name="connsiteX5" fmla="*/ 1301212 w 2313666"/>
                <a:gd name="connsiteY5" fmla="*/ 505458 h 3699710"/>
                <a:gd name="connsiteX6" fmla="*/ 1301212 w 2313666"/>
                <a:gd name="connsiteY6" fmla="*/ 0 h 3699710"/>
                <a:gd name="connsiteX7" fmla="*/ 1887544 w 2313666"/>
                <a:gd name="connsiteY7" fmla="*/ 505458 h 3699710"/>
                <a:gd name="connsiteX8" fmla="*/ 1928047 w 2313666"/>
                <a:gd name="connsiteY8" fmla="*/ 505458 h 3699710"/>
                <a:gd name="connsiteX9" fmla="*/ 2313666 w 2313666"/>
                <a:gd name="connsiteY9" fmla="*/ 891077 h 3699710"/>
                <a:gd name="connsiteX10" fmla="*/ 2313666 w 2313666"/>
                <a:gd name="connsiteY10" fmla="*/ 3314091 h 3699710"/>
                <a:gd name="connsiteX11" fmla="*/ 1928047 w 2313666"/>
                <a:gd name="connsiteY11" fmla="*/ 3699710 h 369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666" h="3699710">
                  <a:moveTo>
                    <a:pt x="1928047" y="3699710"/>
                  </a:moveTo>
                  <a:lnTo>
                    <a:pt x="385619" y="3699710"/>
                  </a:lnTo>
                  <a:cubicBezTo>
                    <a:pt x="172648" y="3699710"/>
                    <a:pt x="0" y="3527062"/>
                    <a:pt x="0" y="3314091"/>
                  </a:cubicBezTo>
                  <a:lnTo>
                    <a:pt x="0" y="891077"/>
                  </a:lnTo>
                  <a:cubicBezTo>
                    <a:pt x="0" y="678106"/>
                    <a:pt x="172648" y="505458"/>
                    <a:pt x="385619" y="505458"/>
                  </a:cubicBezTo>
                  <a:lnTo>
                    <a:pt x="1301212" y="505458"/>
                  </a:lnTo>
                  <a:lnTo>
                    <a:pt x="1301212" y="0"/>
                  </a:lnTo>
                  <a:lnTo>
                    <a:pt x="1887544" y="505458"/>
                  </a:lnTo>
                  <a:lnTo>
                    <a:pt x="1928047" y="505458"/>
                  </a:lnTo>
                  <a:cubicBezTo>
                    <a:pt x="2141018" y="505458"/>
                    <a:pt x="2313666" y="678106"/>
                    <a:pt x="2313666" y="891077"/>
                  </a:cubicBezTo>
                  <a:lnTo>
                    <a:pt x="2313666" y="3314091"/>
                  </a:lnTo>
                  <a:cubicBezTo>
                    <a:pt x="2313666" y="3527062"/>
                    <a:pt x="2141018" y="3699710"/>
                    <a:pt x="1928047" y="3699710"/>
                  </a:cubicBezTo>
                  <a:close/>
                </a:path>
              </a:pathLst>
            </a:cu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66002" t="-15501" r="-181734" b="-4266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91632-C3E5-403B-85B6-91AC6F66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0908" y="900606"/>
              <a:ext cx="2103377" cy="2933082"/>
            </a:xfrm>
            <a:prstGeom prst="roundRect">
              <a:avLst/>
            </a:prstGeom>
          </p:spPr>
        </p:pic>
      </p:grpSp>
      <p:sp useBgFill="1"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CAA2FF3-FA8D-4E75-84E7-C1FF6F8245A0}"/>
              </a:ext>
            </a:extLst>
          </p:cNvPr>
          <p:cNvSpPr/>
          <p:nvPr/>
        </p:nvSpPr>
        <p:spPr>
          <a:xfrm>
            <a:off x="6308652" y="3843803"/>
            <a:ext cx="827074" cy="827076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need</a:t>
            </a:r>
          </a:p>
        </p:txBody>
      </p:sp>
    </p:spTree>
    <p:extLst>
      <p:ext uri="{BB962C8B-B14F-4D97-AF65-F5344CB8AC3E}">
        <p14:creationId xmlns:p14="http://schemas.microsoft.com/office/powerpoint/2010/main" val="2517523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2963 " pathEditMode="relative" rAng="0" ptsTypes="AA">
                                      <p:cBhvr>
                                        <p:cTn id="15" dur="4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1.38889E-6 -0.0530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-0.00031 L 5.55556E-7 0.02963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4" grpId="0" animBg="1"/>
      <p:bldP spid="4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1" name="TextBox 40">
            <a:extLst>
              <a:ext uri="{FF2B5EF4-FFF2-40B4-BE49-F238E27FC236}">
                <a16:creationId xmlns:a16="http://schemas.microsoft.com/office/drawing/2014/main" id="{FF3AEA06-93E1-431E-B2F3-AC5C18F4080E}"/>
              </a:ext>
            </a:extLst>
          </p:cNvPr>
          <p:cNvSpPr txBox="1"/>
          <p:nvPr/>
        </p:nvSpPr>
        <p:spPr bwMode="white">
          <a:xfrm>
            <a:off x="1977743" y="1185910"/>
            <a:ext cx="2117914" cy="1536665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7914" h="1536665">
                <a:moveTo>
                  <a:pt x="0" y="0"/>
                </a:moveTo>
                <a:lnTo>
                  <a:pt x="2117914" y="18380"/>
                </a:lnTo>
                <a:cubicBezTo>
                  <a:pt x="2115871" y="318450"/>
                  <a:pt x="2081664" y="549594"/>
                  <a:pt x="2079621" y="849664"/>
                </a:cubicBezTo>
                <a:cubicBezTo>
                  <a:pt x="2081664" y="1059140"/>
                  <a:pt x="1982616" y="1319161"/>
                  <a:pt x="1984659" y="1528637"/>
                </a:cubicBezTo>
                <a:lnTo>
                  <a:pt x="428573" y="1536665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274320" tIns="274320" r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is the user need?</a:t>
            </a:r>
          </a:p>
        </p:txBody>
      </p:sp>
      <p:sp useBgFill="1">
        <p:nvSpPr>
          <p:cNvPr id="44" name="TextBox 43">
            <a:extLst>
              <a:ext uri="{FF2B5EF4-FFF2-40B4-BE49-F238E27FC236}">
                <a16:creationId xmlns:a16="http://schemas.microsoft.com/office/drawing/2014/main" id="{FECC2852-A08D-4B24-918E-1063266F7BFD}"/>
              </a:ext>
            </a:extLst>
          </p:cNvPr>
          <p:cNvSpPr txBox="1"/>
          <p:nvPr/>
        </p:nvSpPr>
        <p:spPr bwMode="white">
          <a:xfrm>
            <a:off x="2074738" y="1355113"/>
            <a:ext cx="2117914" cy="1574584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78755 w 2103921"/>
              <a:gd name="connsiteY0" fmla="*/ 33239 h 1518285"/>
              <a:gd name="connsiteX1" fmla="*/ 2103921 w 2103921"/>
              <a:gd name="connsiteY1" fmla="*/ 0 h 1518285"/>
              <a:gd name="connsiteX2" fmla="*/ 2065628 w 2103921"/>
              <a:gd name="connsiteY2" fmla="*/ 831284 h 1518285"/>
              <a:gd name="connsiteX3" fmla="*/ 1970666 w 2103921"/>
              <a:gd name="connsiteY3" fmla="*/ 1510257 h 1518285"/>
              <a:gd name="connsiteX4" fmla="*/ 414580 w 2103921"/>
              <a:gd name="connsiteY4" fmla="*/ 1518285 h 1518285"/>
              <a:gd name="connsiteX5" fmla="*/ 0 w 2103921"/>
              <a:gd name="connsiteY5" fmla="*/ 1303830 h 1518285"/>
              <a:gd name="connsiteX6" fmla="*/ 78755 w 2103921"/>
              <a:gd name="connsiteY6" fmla="*/ 33239 h 1518285"/>
              <a:gd name="connsiteX0" fmla="*/ 78755 w 2065695"/>
              <a:gd name="connsiteY0" fmla="*/ 0 h 1485046"/>
              <a:gd name="connsiteX1" fmla="*/ 2024421 w 2065695"/>
              <a:gd name="connsiteY1" fmla="*/ 18380 h 1485046"/>
              <a:gd name="connsiteX2" fmla="*/ 2065628 w 2065695"/>
              <a:gd name="connsiteY2" fmla="*/ 798045 h 1485046"/>
              <a:gd name="connsiteX3" fmla="*/ 1970666 w 2065695"/>
              <a:gd name="connsiteY3" fmla="*/ 1477018 h 1485046"/>
              <a:gd name="connsiteX4" fmla="*/ 414580 w 2065695"/>
              <a:gd name="connsiteY4" fmla="*/ 1485046 h 1485046"/>
              <a:gd name="connsiteX5" fmla="*/ 0 w 2065695"/>
              <a:gd name="connsiteY5" fmla="*/ 1270591 h 1485046"/>
              <a:gd name="connsiteX6" fmla="*/ 78755 w 2065695"/>
              <a:gd name="connsiteY6" fmla="*/ 0 h 1485046"/>
              <a:gd name="connsiteX0" fmla="*/ 78755 w 2065695"/>
              <a:gd name="connsiteY0" fmla="*/ 8421 h 1493467"/>
              <a:gd name="connsiteX1" fmla="*/ 231417 w 2065695"/>
              <a:gd name="connsiteY1" fmla="*/ 0 h 1493467"/>
              <a:gd name="connsiteX2" fmla="*/ 2024421 w 2065695"/>
              <a:gd name="connsiteY2" fmla="*/ 26801 h 1493467"/>
              <a:gd name="connsiteX3" fmla="*/ 2065628 w 2065695"/>
              <a:gd name="connsiteY3" fmla="*/ 806466 h 1493467"/>
              <a:gd name="connsiteX4" fmla="*/ 1970666 w 2065695"/>
              <a:gd name="connsiteY4" fmla="*/ 1485439 h 1493467"/>
              <a:gd name="connsiteX5" fmla="*/ 414580 w 2065695"/>
              <a:gd name="connsiteY5" fmla="*/ 1493467 h 1493467"/>
              <a:gd name="connsiteX6" fmla="*/ 0 w 2065695"/>
              <a:gd name="connsiteY6" fmla="*/ 1279012 h 1493467"/>
              <a:gd name="connsiteX7" fmla="*/ 78755 w 2065695"/>
              <a:gd name="connsiteY7" fmla="*/ 8421 h 1493467"/>
              <a:gd name="connsiteX0" fmla="*/ 78755 w 2065695"/>
              <a:gd name="connsiteY0" fmla="*/ 89538 h 1574584"/>
              <a:gd name="connsiteX1" fmla="*/ 284416 w 2065695"/>
              <a:gd name="connsiteY1" fmla="*/ 0 h 1574584"/>
              <a:gd name="connsiteX2" fmla="*/ 2024421 w 2065695"/>
              <a:gd name="connsiteY2" fmla="*/ 107918 h 1574584"/>
              <a:gd name="connsiteX3" fmla="*/ 2065628 w 2065695"/>
              <a:gd name="connsiteY3" fmla="*/ 887583 h 1574584"/>
              <a:gd name="connsiteX4" fmla="*/ 1970666 w 2065695"/>
              <a:gd name="connsiteY4" fmla="*/ 1566556 h 1574584"/>
              <a:gd name="connsiteX5" fmla="*/ 414580 w 2065695"/>
              <a:gd name="connsiteY5" fmla="*/ 1574584 h 1574584"/>
              <a:gd name="connsiteX6" fmla="*/ 0 w 2065695"/>
              <a:gd name="connsiteY6" fmla="*/ 1360129 h 1574584"/>
              <a:gd name="connsiteX7" fmla="*/ 78755 w 2065695"/>
              <a:gd name="connsiteY7" fmla="*/ 89538 h 1574584"/>
              <a:gd name="connsiteX0" fmla="*/ 0 w 1986940"/>
              <a:gd name="connsiteY0" fmla="*/ 89538 h 1574584"/>
              <a:gd name="connsiteX1" fmla="*/ 205661 w 1986940"/>
              <a:gd name="connsiteY1" fmla="*/ 0 h 1574584"/>
              <a:gd name="connsiteX2" fmla="*/ 1945666 w 1986940"/>
              <a:gd name="connsiteY2" fmla="*/ 107918 h 1574584"/>
              <a:gd name="connsiteX3" fmla="*/ 1986873 w 1986940"/>
              <a:gd name="connsiteY3" fmla="*/ 887583 h 1574584"/>
              <a:gd name="connsiteX4" fmla="*/ 1891911 w 1986940"/>
              <a:gd name="connsiteY4" fmla="*/ 1566556 h 1574584"/>
              <a:gd name="connsiteX5" fmla="*/ 335825 w 1986940"/>
              <a:gd name="connsiteY5" fmla="*/ 1574584 h 1574584"/>
              <a:gd name="connsiteX6" fmla="*/ 13994 w 1986940"/>
              <a:gd name="connsiteY6" fmla="*/ 1315884 h 1574584"/>
              <a:gd name="connsiteX7" fmla="*/ 0 w 1986940"/>
              <a:gd name="connsiteY7" fmla="*/ 89538 h 1574584"/>
              <a:gd name="connsiteX0" fmla="*/ 0 w 1986940"/>
              <a:gd name="connsiteY0" fmla="*/ 89538 h 1574584"/>
              <a:gd name="connsiteX1" fmla="*/ 205661 w 1986940"/>
              <a:gd name="connsiteY1" fmla="*/ 0 h 1574584"/>
              <a:gd name="connsiteX2" fmla="*/ 1945666 w 1986940"/>
              <a:gd name="connsiteY2" fmla="*/ 107918 h 1574584"/>
              <a:gd name="connsiteX3" fmla="*/ 1986873 w 1986940"/>
              <a:gd name="connsiteY3" fmla="*/ 887583 h 1574584"/>
              <a:gd name="connsiteX4" fmla="*/ 1725876 w 1986940"/>
              <a:gd name="connsiteY4" fmla="*/ 1271588 h 1574584"/>
              <a:gd name="connsiteX5" fmla="*/ 335825 w 1986940"/>
              <a:gd name="connsiteY5" fmla="*/ 1574584 h 1574584"/>
              <a:gd name="connsiteX6" fmla="*/ 13994 w 1986940"/>
              <a:gd name="connsiteY6" fmla="*/ 1315884 h 1574584"/>
              <a:gd name="connsiteX7" fmla="*/ 0 w 1986940"/>
              <a:gd name="connsiteY7" fmla="*/ 89538 h 157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6940" h="1574584">
                <a:moveTo>
                  <a:pt x="0" y="89538"/>
                </a:moveTo>
                <a:lnTo>
                  <a:pt x="205661" y="0"/>
                </a:lnTo>
                <a:lnTo>
                  <a:pt x="1945666" y="107918"/>
                </a:lnTo>
                <a:cubicBezTo>
                  <a:pt x="1943623" y="407988"/>
                  <a:pt x="1988916" y="587513"/>
                  <a:pt x="1986873" y="887583"/>
                </a:cubicBezTo>
                <a:cubicBezTo>
                  <a:pt x="1988916" y="1097059"/>
                  <a:pt x="1723833" y="1062112"/>
                  <a:pt x="1725876" y="1271588"/>
                </a:cubicBezTo>
                <a:lnTo>
                  <a:pt x="335825" y="1574584"/>
                </a:lnTo>
                <a:lnTo>
                  <a:pt x="13994" y="1315884"/>
                </a:lnTo>
                <a:lnTo>
                  <a:pt x="0" y="89538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does the value chain look like?</a:t>
            </a:r>
          </a:p>
        </p:txBody>
      </p:sp>
      <p:sp useBgFill="1"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9B1ABD-744F-4551-A122-14CF472CA46A}"/>
              </a:ext>
            </a:extLst>
          </p:cNvPr>
          <p:cNvSpPr/>
          <p:nvPr/>
        </p:nvSpPr>
        <p:spPr>
          <a:xfrm>
            <a:off x="6313552" y="326313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need</a:t>
            </a:r>
          </a:p>
        </p:txBody>
      </p:sp>
      <p:sp useBgFill="1"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5B19320-8BA1-498A-B2BC-7E5C22ADBBEF}"/>
              </a:ext>
            </a:extLst>
          </p:cNvPr>
          <p:cNvSpPr/>
          <p:nvPr/>
        </p:nvSpPr>
        <p:spPr>
          <a:xfrm>
            <a:off x="6313552" y="1436956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CC6A94-B479-4054-8B53-98507C5108A1}"/>
              </a:ext>
            </a:extLst>
          </p:cNvPr>
          <p:cNvSpPr/>
          <p:nvPr/>
        </p:nvSpPr>
        <p:spPr>
          <a:xfrm>
            <a:off x="6639228" y="1166861"/>
            <a:ext cx="175722" cy="364805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1D8BE0-E684-4DF8-AF58-26C489047323}"/>
              </a:ext>
            </a:extLst>
          </p:cNvPr>
          <p:cNvSpPr txBox="1"/>
          <p:nvPr/>
        </p:nvSpPr>
        <p:spPr>
          <a:xfrm>
            <a:off x="4366698" y="1869990"/>
            <a:ext cx="1865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What’s your time-to-value?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is the value chain evolving?</a:t>
            </a:r>
          </a:p>
        </p:txBody>
      </p:sp>
      <p:sp useBgFill="1"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CD224D-80E6-4BE0-8E4D-2A887BE9DAC2}"/>
              </a:ext>
            </a:extLst>
          </p:cNvPr>
          <p:cNvSpPr/>
          <p:nvPr/>
        </p:nvSpPr>
        <p:spPr>
          <a:xfrm>
            <a:off x="6313552" y="2547599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69394F7-7B51-4778-A8FF-C92850F3F41E}"/>
              </a:ext>
            </a:extLst>
          </p:cNvPr>
          <p:cNvSpPr/>
          <p:nvPr/>
        </p:nvSpPr>
        <p:spPr>
          <a:xfrm>
            <a:off x="6639228" y="2277504"/>
            <a:ext cx="175722" cy="364805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CCCACB-EE04-4A6C-9A6D-9D1BE4721F6E}"/>
              </a:ext>
            </a:extLst>
          </p:cNvPr>
          <p:cNvSpPr txBox="1"/>
          <p:nvPr/>
        </p:nvSpPr>
        <p:spPr>
          <a:xfrm>
            <a:off x="3898960" y="3850511"/>
            <a:ext cx="234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Have you heard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Simon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Wardley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 useBgFill="1"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C09E3E7-4276-49F7-8FDC-C0A602C85573}"/>
              </a:ext>
            </a:extLst>
          </p:cNvPr>
          <p:cNvSpPr/>
          <p:nvPr/>
        </p:nvSpPr>
        <p:spPr>
          <a:xfrm>
            <a:off x="6315959" y="3682856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3ADBDB4-D826-4DBC-B999-675FBCF62173}"/>
              </a:ext>
            </a:extLst>
          </p:cNvPr>
          <p:cNvSpPr/>
          <p:nvPr/>
        </p:nvSpPr>
        <p:spPr>
          <a:xfrm>
            <a:off x="6641635" y="3412761"/>
            <a:ext cx="175722" cy="364805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5BFC5-3BFF-4E95-AB4E-87A7219D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27" y="2824240"/>
            <a:ext cx="1220492" cy="1860611"/>
          </a:xfrm>
          <a:prstGeom prst="roundRect">
            <a:avLst>
              <a:gd name="adj" fmla="val 7604"/>
            </a:avLst>
          </a:prstGeom>
        </p:spPr>
      </p:pic>
    </p:spTree>
    <p:extLst>
      <p:ext uri="{BB962C8B-B14F-4D97-AF65-F5344CB8AC3E}">
        <p14:creationId xmlns:p14="http://schemas.microsoft.com/office/powerpoint/2010/main" val="131688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7 -0.00031 L -2.77778E-7 0.02963 " pathEditMode="relative" rAng="0" ptsTypes="AA">
                                      <p:cBhvr>
                                        <p:cTn id="22" dur="4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-0.00031 L -2.77778E-7 0.02963 " pathEditMode="relative" rAng="0" ptsTypes="AA">
                                      <p:cBhvr>
                                        <p:cTn id="34" dur="4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6914E-6 L -2.77778E-7 0.02963 " pathEditMode="relative" rAng="0" ptsTypes="AA">
                                      <p:cBhvr>
                                        <p:cTn id="39" dur="4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0.00031 L 2.5E-6 0.02963 " pathEditMode="relative" rAng="0" ptsTypes="AA">
                                      <p:cBhvr>
                                        <p:cTn id="51" dur="4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46914E-7 L -3.88889E-6 0.02963 " pathEditMode="relative" rAng="0" ptsTypes="AA">
                                      <p:cBhvr>
                                        <p:cTn id="56" dur="4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61" dur="4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4" grpId="0" animBg="1"/>
      <p:bldP spid="44" grpId="1" animBg="1"/>
      <p:bldP spid="49" grpId="0" animBg="1"/>
      <p:bldP spid="49" grpId="1" animBg="1"/>
      <p:bldP spid="51" grpId="0" animBg="1"/>
      <p:bldP spid="52" grpId="0"/>
      <p:bldP spid="52" grpId="1"/>
      <p:bldP spid="53" grpId="0" animBg="1"/>
      <p:bldP spid="53" grpId="1" animBg="1"/>
      <p:bldP spid="54" grpId="0" animBg="1"/>
      <p:bldP spid="55" grpId="0"/>
      <p:bldP spid="55" grpId="1"/>
      <p:bldP spid="56" grpId="0" animBg="1"/>
      <p:bldP spid="56" grpId="1" animBg="1"/>
      <p:bldP spid="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336788" y="1884262"/>
            <a:ext cx="2843140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Leverage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Wardley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Maps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8" name="Title 8">
            <a:extLst>
              <a:ext uri="{FF2B5EF4-FFF2-40B4-BE49-F238E27FC236}">
                <a16:creationId xmlns:a16="http://schemas.microsoft.com/office/drawing/2014/main" id="{FE6FCA84-B4D3-40E8-97F4-CF0AD6790858}"/>
              </a:ext>
            </a:extLst>
          </p:cNvPr>
          <p:cNvSpPr txBox="1">
            <a:spLocks/>
          </p:cNvSpPr>
          <p:nvPr/>
        </p:nvSpPr>
        <p:spPr>
          <a:xfrm>
            <a:off x="351950" y="2858702"/>
            <a:ext cx="2522364" cy="9513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Visualize evolution and innovate further up the value chain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3137A76-6229-4C15-9AD8-92228C5372C3}"/>
              </a:ext>
            </a:extLst>
          </p:cNvPr>
          <p:cNvGrpSpPr/>
          <p:nvPr/>
        </p:nvGrpSpPr>
        <p:grpSpPr>
          <a:xfrm>
            <a:off x="3352800" y="0"/>
            <a:ext cx="5791200" cy="5143500"/>
            <a:chOff x="3352800" y="0"/>
            <a:chExt cx="5791200" cy="51435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676137-F611-4DBC-9E45-9B16A6450A04}"/>
                </a:ext>
              </a:extLst>
            </p:cNvPr>
            <p:cNvSpPr/>
            <p:nvPr/>
          </p:nvSpPr>
          <p:spPr>
            <a:xfrm>
              <a:off x="3352800" y="0"/>
              <a:ext cx="57912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3865A1E-E9A1-46E0-932F-266854FD0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86" t="15016" r="11791" b="3670"/>
            <a:stretch/>
          </p:blipFill>
          <p:spPr>
            <a:xfrm>
              <a:off x="3670217" y="655093"/>
              <a:ext cx="4995297" cy="394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63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-3.20988E-6 L 0.03681 -3.20988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8" grpId="0"/>
      <p:bldP spid="5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336788" y="1205837"/>
            <a:ext cx="2843140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Let’s look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at your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Wardley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Map</a:t>
            </a:r>
          </a:p>
        </p:txBody>
      </p:sp>
      <p:sp>
        <p:nvSpPr>
          <p:cNvPr id="58" name="Title 8">
            <a:extLst>
              <a:ext uri="{FF2B5EF4-FFF2-40B4-BE49-F238E27FC236}">
                <a16:creationId xmlns:a16="http://schemas.microsoft.com/office/drawing/2014/main" id="{FE6FCA84-B4D3-40E8-97F4-CF0AD6790858}"/>
              </a:ext>
            </a:extLst>
          </p:cNvPr>
          <p:cNvSpPr txBox="1">
            <a:spLocks/>
          </p:cNvSpPr>
          <p:nvPr/>
        </p:nvSpPr>
        <p:spPr>
          <a:xfrm>
            <a:off x="351950" y="2607980"/>
            <a:ext cx="2619849" cy="9513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What’s your position and movement on the map?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3137A76-6229-4C15-9AD8-92228C5372C3}"/>
              </a:ext>
            </a:extLst>
          </p:cNvPr>
          <p:cNvGrpSpPr/>
          <p:nvPr/>
        </p:nvGrpSpPr>
        <p:grpSpPr>
          <a:xfrm>
            <a:off x="3352800" y="0"/>
            <a:ext cx="5791200" cy="5143500"/>
            <a:chOff x="3352800" y="0"/>
            <a:chExt cx="5791200" cy="51435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676137-F611-4DBC-9E45-9B16A6450A04}"/>
                </a:ext>
              </a:extLst>
            </p:cNvPr>
            <p:cNvSpPr/>
            <p:nvPr/>
          </p:nvSpPr>
          <p:spPr>
            <a:xfrm>
              <a:off x="3352800" y="0"/>
              <a:ext cx="57912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3865A1E-E9A1-46E0-932F-266854FD0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86" t="15016" r="11791" b="3670"/>
            <a:stretch/>
          </p:blipFill>
          <p:spPr>
            <a:xfrm>
              <a:off x="3670217" y="655093"/>
              <a:ext cx="4995297" cy="394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577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2.71605E-6 L 0.03681 -2.71605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8" grpId="0"/>
      <p:bldP spid="5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18027" y="1737603"/>
            <a:ext cx="7443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Specific Example: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Travel Search</a:t>
            </a:r>
          </a:p>
        </p:txBody>
      </p:sp>
    </p:spTree>
    <p:extLst>
      <p:ext uri="{BB962C8B-B14F-4D97-AF65-F5344CB8AC3E}">
        <p14:creationId xmlns:p14="http://schemas.microsoft.com/office/powerpoint/2010/main" val="282057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1944462" y="1195763"/>
            <a:ext cx="2483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problem are you trying to solve?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8EEE6-C117-4FDB-BBED-F21D11C3FC2A}"/>
              </a:ext>
            </a:extLst>
          </p:cNvPr>
          <p:cNvSpPr txBox="1"/>
          <p:nvPr/>
        </p:nvSpPr>
        <p:spPr>
          <a:xfrm>
            <a:off x="4828884" y="1312813"/>
            <a:ext cx="4367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Users want: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Faster personalized search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43F8A8-E2F9-4729-9993-C30E56FF64CF}"/>
              </a:ext>
            </a:extLst>
          </p:cNvPr>
          <p:cNvSpPr txBox="1"/>
          <p:nvPr/>
        </p:nvSpPr>
        <p:spPr>
          <a:xfrm>
            <a:off x="4828884" y="2239688"/>
            <a:ext cx="3607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wants: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Faster feature releases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Lower costs</a:t>
            </a:r>
          </a:p>
        </p:txBody>
      </p:sp>
    </p:spTree>
    <p:extLst>
      <p:ext uri="{BB962C8B-B14F-4D97-AF65-F5344CB8AC3E}">
        <p14:creationId xmlns:p14="http://schemas.microsoft.com/office/powerpoint/2010/main" val="2143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7284E-6 L -2.77778E-7 0.02963 " pathEditMode="relative" rAng="0" ptsTypes="AA">
                                      <p:cBhvr>
                                        <p:cTn id="16" dur="4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2.77778E-6 0.02963 " pathEditMode="relative" rAng="0" ptsTypes="AA">
                                      <p:cBhvr>
                                        <p:cTn id="23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4" grpId="0"/>
      <p:bldP spid="44" grpId="1"/>
      <p:bldP spid="48" grpId="0"/>
      <p:bldP spid="4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1" name="TextBox 40">
            <a:extLst>
              <a:ext uri="{FF2B5EF4-FFF2-40B4-BE49-F238E27FC236}">
                <a16:creationId xmlns:a16="http://schemas.microsoft.com/office/drawing/2014/main" id="{FF3AEA06-93E1-431E-B2F3-AC5C18F4080E}"/>
              </a:ext>
            </a:extLst>
          </p:cNvPr>
          <p:cNvSpPr txBox="1"/>
          <p:nvPr/>
        </p:nvSpPr>
        <p:spPr bwMode="white">
          <a:xfrm>
            <a:off x="1977743" y="1185910"/>
            <a:ext cx="2117914" cy="1536665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7914" h="1536665">
                <a:moveTo>
                  <a:pt x="0" y="0"/>
                </a:moveTo>
                <a:lnTo>
                  <a:pt x="2117914" y="18380"/>
                </a:lnTo>
                <a:cubicBezTo>
                  <a:pt x="2115871" y="318450"/>
                  <a:pt x="2081664" y="549594"/>
                  <a:pt x="2079621" y="849664"/>
                </a:cubicBezTo>
                <a:cubicBezTo>
                  <a:pt x="2081664" y="1059140"/>
                  <a:pt x="1982616" y="1319161"/>
                  <a:pt x="1984659" y="1528637"/>
                </a:cubicBezTo>
                <a:lnTo>
                  <a:pt x="428573" y="1536665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274320" tIns="274320" r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is the user need?</a:t>
            </a:r>
          </a:p>
        </p:txBody>
      </p:sp>
      <p:sp useBgFill="1">
        <p:nvSpPr>
          <p:cNvPr id="44" name="TextBox 43">
            <a:extLst>
              <a:ext uri="{FF2B5EF4-FFF2-40B4-BE49-F238E27FC236}">
                <a16:creationId xmlns:a16="http://schemas.microsoft.com/office/drawing/2014/main" id="{FECC2852-A08D-4B24-918E-1063266F7BFD}"/>
              </a:ext>
            </a:extLst>
          </p:cNvPr>
          <p:cNvSpPr txBox="1"/>
          <p:nvPr/>
        </p:nvSpPr>
        <p:spPr bwMode="white">
          <a:xfrm>
            <a:off x="2074738" y="1355113"/>
            <a:ext cx="2117914" cy="1574584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78755 w 2103921"/>
              <a:gd name="connsiteY0" fmla="*/ 33239 h 1518285"/>
              <a:gd name="connsiteX1" fmla="*/ 2103921 w 2103921"/>
              <a:gd name="connsiteY1" fmla="*/ 0 h 1518285"/>
              <a:gd name="connsiteX2" fmla="*/ 2065628 w 2103921"/>
              <a:gd name="connsiteY2" fmla="*/ 831284 h 1518285"/>
              <a:gd name="connsiteX3" fmla="*/ 1970666 w 2103921"/>
              <a:gd name="connsiteY3" fmla="*/ 1510257 h 1518285"/>
              <a:gd name="connsiteX4" fmla="*/ 414580 w 2103921"/>
              <a:gd name="connsiteY4" fmla="*/ 1518285 h 1518285"/>
              <a:gd name="connsiteX5" fmla="*/ 0 w 2103921"/>
              <a:gd name="connsiteY5" fmla="*/ 1303830 h 1518285"/>
              <a:gd name="connsiteX6" fmla="*/ 78755 w 2103921"/>
              <a:gd name="connsiteY6" fmla="*/ 33239 h 1518285"/>
              <a:gd name="connsiteX0" fmla="*/ 78755 w 2065695"/>
              <a:gd name="connsiteY0" fmla="*/ 0 h 1485046"/>
              <a:gd name="connsiteX1" fmla="*/ 2024421 w 2065695"/>
              <a:gd name="connsiteY1" fmla="*/ 18380 h 1485046"/>
              <a:gd name="connsiteX2" fmla="*/ 2065628 w 2065695"/>
              <a:gd name="connsiteY2" fmla="*/ 798045 h 1485046"/>
              <a:gd name="connsiteX3" fmla="*/ 1970666 w 2065695"/>
              <a:gd name="connsiteY3" fmla="*/ 1477018 h 1485046"/>
              <a:gd name="connsiteX4" fmla="*/ 414580 w 2065695"/>
              <a:gd name="connsiteY4" fmla="*/ 1485046 h 1485046"/>
              <a:gd name="connsiteX5" fmla="*/ 0 w 2065695"/>
              <a:gd name="connsiteY5" fmla="*/ 1270591 h 1485046"/>
              <a:gd name="connsiteX6" fmla="*/ 78755 w 2065695"/>
              <a:gd name="connsiteY6" fmla="*/ 0 h 1485046"/>
              <a:gd name="connsiteX0" fmla="*/ 78755 w 2065695"/>
              <a:gd name="connsiteY0" fmla="*/ 8421 h 1493467"/>
              <a:gd name="connsiteX1" fmla="*/ 231417 w 2065695"/>
              <a:gd name="connsiteY1" fmla="*/ 0 h 1493467"/>
              <a:gd name="connsiteX2" fmla="*/ 2024421 w 2065695"/>
              <a:gd name="connsiteY2" fmla="*/ 26801 h 1493467"/>
              <a:gd name="connsiteX3" fmla="*/ 2065628 w 2065695"/>
              <a:gd name="connsiteY3" fmla="*/ 806466 h 1493467"/>
              <a:gd name="connsiteX4" fmla="*/ 1970666 w 2065695"/>
              <a:gd name="connsiteY4" fmla="*/ 1485439 h 1493467"/>
              <a:gd name="connsiteX5" fmla="*/ 414580 w 2065695"/>
              <a:gd name="connsiteY5" fmla="*/ 1493467 h 1493467"/>
              <a:gd name="connsiteX6" fmla="*/ 0 w 2065695"/>
              <a:gd name="connsiteY6" fmla="*/ 1279012 h 1493467"/>
              <a:gd name="connsiteX7" fmla="*/ 78755 w 2065695"/>
              <a:gd name="connsiteY7" fmla="*/ 8421 h 1493467"/>
              <a:gd name="connsiteX0" fmla="*/ 78755 w 2065695"/>
              <a:gd name="connsiteY0" fmla="*/ 89538 h 1574584"/>
              <a:gd name="connsiteX1" fmla="*/ 284416 w 2065695"/>
              <a:gd name="connsiteY1" fmla="*/ 0 h 1574584"/>
              <a:gd name="connsiteX2" fmla="*/ 2024421 w 2065695"/>
              <a:gd name="connsiteY2" fmla="*/ 107918 h 1574584"/>
              <a:gd name="connsiteX3" fmla="*/ 2065628 w 2065695"/>
              <a:gd name="connsiteY3" fmla="*/ 887583 h 1574584"/>
              <a:gd name="connsiteX4" fmla="*/ 1970666 w 2065695"/>
              <a:gd name="connsiteY4" fmla="*/ 1566556 h 1574584"/>
              <a:gd name="connsiteX5" fmla="*/ 414580 w 2065695"/>
              <a:gd name="connsiteY5" fmla="*/ 1574584 h 1574584"/>
              <a:gd name="connsiteX6" fmla="*/ 0 w 2065695"/>
              <a:gd name="connsiteY6" fmla="*/ 1360129 h 1574584"/>
              <a:gd name="connsiteX7" fmla="*/ 78755 w 2065695"/>
              <a:gd name="connsiteY7" fmla="*/ 89538 h 1574584"/>
              <a:gd name="connsiteX0" fmla="*/ 0 w 1986940"/>
              <a:gd name="connsiteY0" fmla="*/ 89538 h 1574584"/>
              <a:gd name="connsiteX1" fmla="*/ 205661 w 1986940"/>
              <a:gd name="connsiteY1" fmla="*/ 0 h 1574584"/>
              <a:gd name="connsiteX2" fmla="*/ 1945666 w 1986940"/>
              <a:gd name="connsiteY2" fmla="*/ 107918 h 1574584"/>
              <a:gd name="connsiteX3" fmla="*/ 1986873 w 1986940"/>
              <a:gd name="connsiteY3" fmla="*/ 887583 h 1574584"/>
              <a:gd name="connsiteX4" fmla="*/ 1891911 w 1986940"/>
              <a:gd name="connsiteY4" fmla="*/ 1566556 h 1574584"/>
              <a:gd name="connsiteX5" fmla="*/ 335825 w 1986940"/>
              <a:gd name="connsiteY5" fmla="*/ 1574584 h 1574584"/>
              <a:gd name="connsiteX6" fmla="*/ 13994 w 1986940"/>
              <a:gd name="connsiteY6" fmla="*/ 1315884 h 1574584"/>
              <a:gd name="connsiteX7" fmla="*/ 0 w 1986940"/>
              <a:gd name="connsiteY7" fmla="*/ 89538 h 1574584"/>
              <a:gd name="connsiteX0" fmla="*/ 0 w 1986940"/>
              <a:gd name="connsiteY0" fmla="*/ 89538 h 1574584"/>
              <a:gd name="connsiteX1" fmla="*/ 205661 w 1986940"/>
              <a:gd name="connsiteY1" fmla="*/ 0 h 1574584"/>
              <a:gd name="connsiteX2" fmla="*/ 1945666 w 1986940"/>
              <a:gd name="connsiteY2" fmla="*/ 107918 h 1574584"/>
              <a:gd name="connsiteX3" fmla="*/ 1986873 w 1986940"/>
              <a:gd name="connsiteY3" fmla="*/ 887583 h 1574584"/>
              <a:gd name="connsiteX4" fmla="*/ 1725876 w 1986940"/>
              <a:gd name="connsiteY4" fmla="*/ 1271588 h 1574584"/>
              <a:gd name="connsiteX5" fmla="*/ 335825 w 1986940"/>
              <a:gd name="connsiteY5" fmla="*/ 1574584 h 1574584"/>
              <a:gd name="connsiteX6" fmla="*/ 13994 w 1986940"/>
              <a:gd name="connsiteY6" fmla="*/ 1315884 h 1574584"/>
              <a:gd name="connsiteX7" fmla="*/ 0 w 1986940"/>
              <a:gd name="connsiteY7" fmla="*/ 89538 h 157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6940" h="1574584">
                <a:moveTo>
                  <a:pt x="0" y="89538"/>
                </a:moveTo>
                <a:lnTo>
                  <a:pt x="205661" y="0"/>
                </a:lnTo>
                <a:lnTo>
                  <a:pt x="1945666" y="107918"/>
                </a:lnTo>
                <a:cubicBezTo>
                  <a:pt x="1943623" y="407988"/>
                  <a:pt x="1988916" y="587513"/>
                  <a:pt x="1986873" y="887583"/>
                </a:cubicBezTo>
                <a:cubicBezTo>
                  <a:pt x="1988916" y="1097059"/>
                  <a:pt x="1723833" y="1062112"/>
                  <a:pt x="1725876" y="1271588"/>
                </a:cubicBezTo>
                <a:lnTo>
                  <a:pt x="335825" y="1574584"/>
                </a:lnTo>
                <a:lnTo>
                  <a:pt x="13994" y="1315884"/>
                </a:lnTo>
                <a:lnTo>
                  <a:pt x="0" y="89538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does the value chain look like?</a:t>
            </a:r>
          </a:p>
        </p:txBody>
      </p:sp>
      <p:sp useBgFill="1"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9B1ABD-744F-4551-A122-14CF472CA46A}"/>
              </a:ext>
            </a:extLst>
          </p:cNvPr>
          <p:cNvSpPr/>
          <p:nvPr/>
        </p:nvSpPr>
        <p:spPr>
          <a:xfrm>
            <a:off x="6313552" y="326313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need</a:t>
            </a:r>
          </a:p>
        </p:txBody>
      </p:sp>
      <p:sp useBgFill="1"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5B19320-8BA1-498A-B2BC-7E5C22ADBBEF}"/>
              </a:ext>
            </a:extLst>
          </p:cNvPr>
          <p:cNvSpPr/>
          <p:nvPr/>
        </p:nvSpPr>
        <p:spPr>
          <a:xfrm>
            <a:off x="6313552" y="1436956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CC6A94-B479-4054-8B53-98507C5108A1}"/>
              </a:ext>
            </a:extLst>
          </p:cNvPr>
          <p:cNvSpPr/>
          <p:nvPr/>
        </p:nvSpPr>
        <p:spPr>
          <a:xfrm>
            <a:off x="6639228" y="1166861"/>
            <a:ext cx="175722" cy="364805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1D8BE0-E684-4DF8-AF58-26C489047323}"/>
              </a:ext>
            </a:extLst>
          </p:cNvPr>
          <p:cNvSpPr txBox="1"/>
          <p:nvPr/>
        </p:nvSpPr>
        <p:spPr>
          <a:xfrm>
            <a:off x="4366698" y="1754490"/>
            <a:ext cx="1865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Search Interface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Datastore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CD224D-80E6-4BE0-8E4D-2A887BE9DAC2}"/>
              </a:ext>
            </a:extLst>
          </p:cNvPr>
          <p:cNvSpPr/>
          <p:nvPr/>
        </p:nvSpPr>
        <p:spPr>
          <a:xfrm>
            <a:off x="6313552" y="2547599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69394F7-7B51-4778-A8FF-C92850F3F41E}"/>
              </a:ext>
            </a:extLst>
          </p:cNvPr>
          <p:cNvSpPr/>
          <p:nvPr/>
        </p:nvSpPr>
        <p:spPr>
          <a:xfrm>
            <a:off x="6639228" y="2277504"/>
            <a:ext cx="175722" cy="364805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CCCACB-EE04-4A6C-9A6D-9D1BE4721F6E}"/>
              </a:ext>
            </a:extLst>
          </p:cNvPr>
          <p:cNvSpPr txBox="1"/>
          <p:nvPr/>
        </p:nvSpPr>
        <p:spPr>
          <a:xfrm>
            <a:off x="3426594" y="3994892"/>
            <a:ext cx="28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and Storage</a:t>
            </a:r>
          </a:p>
        </p:txBody>
      </p:sp>
      <p:sp useBgFill="1"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C09E3E7-4276-49F7-8FDC-C0A602C85573}"/>
              </a:ext>
            </a:extLst>
          </p:cNvPr>
          <p:cNvSpPr/>
          <p:nvPr/>
        </p:nvSpPr>
        <p:spPr>
          <a:xfrm>
            <a:off x="6315959" y="3682856"/>
            <a:ext cx="827074" cy="986294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3ADBDB4-D826-4DBC-B999-675FBCF62173}"/>
              </a:ext>
            </a:extLst>
          </p:cNvPr>
          <p:cNvSpPr/>
          <p:nvPr/>
        </p:nvSpPr>
        <p:spPr>
          <a:xfrm>
            <a:off x="6641635" y="3412761"/>
            <a:ext cx="175722" cy="364805"/>
          </a:xfrm>
          <a:prstGeom prst="roundRect">
            <a:avLst>
              <a:gd name="adj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9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7 -0.00031 L -2.77778E-7 0.02963 " pathEditMode="relative" rAng="0" ptsTypes="AA">
                                      <p:cBhvr>
                                        <p:cTn id="22" dur="4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-0.00031 L -2.77778E-7 0.02963 " pathEditMode="relative" rAng="0" ptsTypes="AA">
                                      <p:cBhvr>
                                        <p:cTn id="34" dur="4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6914E-6 L -2.77778E-7 0.02963 " pathEditMode="relative" rAng="0" ptsTypes="AA">
                                      <p:cBhvr>
                                        <p:cTn id="39" dur="4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-0.00031 L 2.5E-6 0.02963 " pathEditMode="relative" rAng="0" ptsTypes="AA">
                                      <p:cBhvr>
                                        <p:cTn id="51" dur="4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46914E-7 L -3.88889E-6 0.02963 " pathEditMode="relative" rAng="0" ptsTypes="AA">
                                      <p:cBhvr>
                                        <p:cTn id="56" dur="4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4" grpId="0" animBg="1"/>
      <p:bldP spid="44" grpId="1" animBg="1"/>
      <p:bldP spid="49" grpId="0" animBg="1"/>
      <p:bldP spid="49" grpId="1" animBg="1"/>
      <p:bldP spid="51" grpId="0" animBg="1"/>
      <p:bldP spid="52" grpId="0"/>
      <p:bldP spid="52" grpId="1"/>
      <p:bldP spid="53" grpId="0" animBg="1"/>
      <p:bldP spid="53" grpId="1" animBg="1"/>
      <p:bldP spid="54" grpId="0" animBg="1"/>
      <p:bldP spid="55" grpId="0"/>
      <p:bldP spid="55" grpId="1"/>
      <p:bldP spid="56" grpId="0" animBg="1"/>
      <p:bldP spid="56" grpId="1" animBg="1"/>
      <p:bldP spid="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56528" y="2016735"/>
            <a:ext cx="744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created using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wardleymaps.com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8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2" y="228952"/>
            <a:ext cx="7401924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Travel search – starting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EFE76-FCAC-0246-B871-D84C3292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27145"/>
            <a:ext cx="7979343" cy="38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1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2" y="228952"/>
            <a:ext cx="7401924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User need – comfy seat search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DF319-BBC4-C240-A84E-1378C8AB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952901"/>
            <a:ext cx="7925981" cy="38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12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F364A67-10BF-4B82-BA14-F1E733D68798}"/>
              </a:ext>
            </a:extLst>
          </p:cNvPr>
          <p:cNvGrpSpPr/>
          <p:nvPr/>
        </p:nvGrpSpPr>
        <p:grpSpPr>
          <a:xfrm>
            <a:off x="5697183" y="2695118"/>
            <a:ext cx="2027451" cy="945791"/>
            <a:chOff x="5092505" y="3530381"/>
            <a:chExt cx="2352662" cy="1097500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E8A4A553-4A80-40C5-9DBA-BFDCC7018260}"/>
                </a:ext>
              </a:extLst>
            </p:cNvPr>
            <p:cNvGrpSpPr/>
            <p:nvPr/>
          </p:nvGrpSpPr>
          <p:grpSpPr>
            <a:xfrm>
              <a:off x="5092505" y="3921465"/>
              <a:ext cx="2352662" cy="706416"/>
              <a:chOff x="5092505" y="3995206"/>
              <a:chExt cx="2352662" cy="706416"/>
            </a:xfrm>
          </p:grpSpPr>
          <p:sp>
            <p:nvSpPr>
              <p:cNvPr id="283" name="Rectangle 14">
                <a:extLst>
                  <a:ext uri="{FF2B5EF4-FFF2-40B4-BE49-F238E27FC236}">
                    <a16:creationId xmlns:a16="http://schemas.microsoft.com/office/drawing/2014/main" id="{CB83790A-1FA2-4C26-A6EC-076C9927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9825" y="4192169"/>
                <a:ext cx="66286" cy="50945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Rectangle 15">
                <a:extLst>
                  <a:ext uri="{FF2B5EF4-FFF2-40B4-BE49-F238E27FC236}">
                    <a16:creationId xmlns:a16="http://schemas.microsoft.com/office/drawing/2014/main" id="{DB908174-1F51-4BB0-87F6-A19F220D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6998" y="4192169"/>
                <a:ext cx="66286" cy="50945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5">
                <a:extLst>
                  <a:ext uri="{FF2B5EF4-FFF2-40B4-BE49-F238E27FC236}">
                    <a16:creationId xmlns:a16="http://schemas.microsoft.com/office/drawing/2014/main" id="{E9C12833-3994-4E02-9E48-5260D44CA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505" y="3995206"/>
                <a:ext cx="2352662" cy="366939"/>
              </a:xfrm>
              <a:custGeom>
                <a:avLst/>
                <a:gdLst>
                  <a:gd name="T0" fmla="*/ 3526 w 3824"/>
                  <a:gd name="T1" fmla="*/ 596 h 596"/>
                  <a:gd name="T2" fmla="*/ 298 w 3824"/>
                  <a:gd name="T3" fmla="*/ 596 h 596"/>
                  <a:gd name="T4" fmla="*/ 0 w 3824"/>
                  <a:gd name="T5" fmla="*/ 298 h 596"/>
                  <a:gd name="T6" fmla="*/ 0 w 3824"/>
                  <a:gd name="T7" fmla="*/ 298 h 596"/>
                  <a:gd name="T8" fmla="*/ 298 w 3824"/>
                  <a:gd name="T9" fmla="*/ 0 h 596"/>
                  <a:gd name="T10" fmla="*/ 3526 w 3824"/>
                  <a:gd name="T11" fmla="*/ 0 h 596"/>
                  <a:gd name="T12" fmla="*/ 3824 w 3824"/>
                  <a:gd name="T13" fmla="*/ 298 h 596"/>
                  <a:gd name="T14" fmla="*/ 3824 w 3824"/>
                  <a:gd name="T15" fmla="*/ 298 h 596"/>
                  <a:gd name="T16" fmla="*/ 3526 w 3824"/>
                  <a:gd name="T17" fmla="*/ 59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24" h="596">
                    <a:moveTo>
                      <a:pt x="3526" y="596"/>
                    </a:moveTo>
                    <a:cubicBezTo>
                      <a:pt x="298" y="596"/>
                      <a:pt x="298" y="596"/>
                      <a:pt x="298" y="596"/>
                    </a:cubicBezTo>
                    <a:cubicBezTo>
                      <a:pt x="134" y="596"/>
                      <a:pt x="0" y="462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134"/>
                      <a:pt x="134" y="0"/>
                      <a:pt x="298" y="0"/>
                    </a:cubicBezTo>
                    <a:cubicBezTo>
                      <a:pt x="3526" y="0"/>
                      <a:pt x="3526" y="0"/>
                      <a:pt x="3526" y="0"/>
                    </a:cubicBezTo>
                    <a:cubicBezTo>
                      <a:pt x="3690" y="0"/>
                      <a:pt x="3824" y="134"/>
                      <a:pt x="3824" y="298"/>
                    </a:cubicBezTo>
                    <a:cubicBezTo>
                      <a:pt x="3824" y="298"/>
                      <a:pt x="3824" y="298"/>
                      <a:pt x="3824" y="298"/>
                    </a:cubicBezTo>
                    <a:cubicBezTo>
                      <a:pt x="3824" y="462"/>
                      <a:pt x="3690" y="596"/>
                      <a:pt x="3526" y="596"/>
                    </a:cubicBezTo>
                    <a:close/>
                  </a:path>
                </a:pathLst>
              </a:custGeom>
              <a:solidFill>
                <a:srgbClr val="F59324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7E70B4C-2293-4039-9431-E342013DC6A0}"/>
                </a:ext>
              </a:extLst>
            </p:cNvPr>
            <p:cNvGrpSpPr/>
            <p:nvPr/>
          </p:nvGrpSpPr>
          <p:grpSpPr>
            <a:xfrm>
              <a:off x="5483589" y="3983016"/>
              <a:ext cx="241470" cy="241470"/>
              <a:chOff x="2341661" y="3556349"/>
              <a:chExt cx="251607" cy="251607"/>
            </a:xfrm>
          </p:grpSpPr>
          <p:sp>
            <p:nvSpPr>
              <p:cNvPr id="281" name="Freeform 16">
                <a:extLst>
                  <a:ext uri="{FF2B5EF4-FFF2-40B4-BE49-F238E27FC236}">
                    <a16:creationId xmlns:a16="http://schemas.microsoft.com/office/drawing/2014/main" id="{D62CB478-8C4C-49FE-94EE-BCA029327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567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18B0A37-218F-4818-8F92-DCEF8AD8A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661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EF3C970A-B697-4284-9C14-E6144B1D04CF}"/>
                </a:ext>
              </a:extLst>
            </p:cNvPr>
            <p:cNvGrpSpPr/>
            <p:nvPr/>
          </p:nvGrpSpPr>
          <p:grpSpPr>
            <a:xfrm>
              <a:off x="5813595" y="3983016"/>
              <a:ext cx="240996" cy="241470"/>
              <a:chOff x="2685521" y="3556349"/>
              <a:chExt cx="251113" cy="251607"/>
            </a:xfrm>
          </p:grpSpPr>
          <p:sp>
            <p:nvSpPr>
              <p:cNvPr id="279" name="Freeform 16">
                <a:extLst>
                  <a:ext uri="{FF2B5EF4-FFF2-40B4-BE49-F238E27FC236}">
                    <a16:creationId xmlns:a16="http://schemas.microsoft.com/office/drawing/2014/main" id="{A119F0EB-1735-44CC-BEE5-90DCEF49F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107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8">
                <a:extLst>
                  <a:ext uri="{FF2B5EF4-FFF2-40B4-BE49-F238E27FC236}">
                    <a16:creationId xmlns:a16="http://schemas.microsoft.com/office/drawing/2014/main" id="{F02057E3-F72F-47AA-B4B3-06EBA897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5521" y="3556349"/>
                <a:ext cx="251113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3AE0E97-0D07-48D8-A210-F3BE16FF72B6}"/>
                </a:ext>
              </a:extLst>
            </p:cNvPr>
            <p:cNvGrpSpPr/>
            <p:nvPr/>
          </p:nvGrpSpPr>
          <p:grpSpPr>
            <a:xfrm>
              <a:off x="6140763" y="3983016"/>
              <a:ext cx="241470" cy="241470"/>
              <a:chOff x="3026424" y="3556349"/>
              <a:chExt cx="251607" cy="251607"/>
            </a:xfrm>
          </p:grpSpPr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11CBDE63-E209-447B-8027-98271E979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011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9">
                <a:extLst>
                  <a:ext uri="{FF2B5EF4-FFF2-40B4-BE49-F238E27FC236}">
                    <a16:creationId xmlns:a16="http://schemas.microsoft.com/office/drawing/2014/main" id="{C9666443-6799-4878-954F-B52AD0459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424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CA7064AA-99DB-47A6-979C-5245B126874A}"/>
                </a:ext>
              </a:extLst>
            </p:cNvPr>
            <p:cNvGrpSpPr/>
            <p:nvPr/>
          </p:nvGrpSpPr>
          <p:grpSpPr>
            <a:xfrm>
              <a:off x="6463193" y="3983016"/>
              <a:ext cx="241470" cy="241470"/>
              <a:chOff x="3362390" y="3556349"/>
              <a:chExt cx="251607" cy="251607"/>
            </a:xfrm>
          </p:grpSpPr>
          <p:sp>
            <p:nvSpPr>
              <p:cNvPr id="275" name="Freeform 16">
                <a:extLst>
                  <a:ext uri="{FF2B5EF4-FFF2-40B4-BE49-F238E27FC236}">
                    <a16:creationId xmlns:a16="http://schemas.microsoft.com/office/drawing/2014/main" id="{C38F77B1-5C41-456E-9619-66544985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196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10">
                <a:extLst>
                  <a:ext uri="{FF2B5EF4-FFF2-40B4-BE49-F238E27FC236}">
                    <a16:creationId xmlns:a16="http://schemas.microsoft.com/office/drawing/2014/main" id="{8D4B286E-162B-41CF-B65E-3B11DA8BD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2390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8E89A07A-460C-464C-9E8D-75CAA43140F0}"/>
                </a:ext>
              </a:extLst>
            </p:cNvPr>
            <p:cNvGrpSpPr/>
            <p:nvPr/>
          </p:nvGrpSpPr>
          <p:grpSpPr>
            <a:xfrm>
              <a:off x="6790361" y="3983016"/>
              <a:ext cx="241470" cy="241470"/>
              <a:chOff x="3703292" y="3556349"/>
              <a:chExt cx="251607" cy="251607"/>
            </a:xfrm>
          </p:grpSpPr>
          <p:sp>
            <p:nvSpPr>
              <p:cNvPr id="273" name="Freeform 16">
                <a:extLst>
                  <a:ext uri="{FF2B5EF4-FFF2-40B4-BE49-F238E27FC236}">
                    <a16:creationId xmlns:a16="http://schemas.microsoft.com/office/drawing/2014/main" id="{65138E14-3E6B-43CA-8563-2112704B9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9158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11">
                <a:extLst>
                  <a:ext uri="{FF2B5EF4-FFF2-40B4-BE49-F238E27FC236}">
                    <a16:creationId xmlns:a16="http://schemas.microsoft.com/office/drawing/2014/main" id="{761C6DEC-54D9-4499-B4A6-2DD18E227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292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13F2156-4787-458E-BF08-2A04CD593AB8}"/>
                </a:ext>
              </a:extLst>
            </p:cNvPr>
            <p:cNvGrpSpPr/>
            <p:nvPr/>
          </p:nvGrpSpPr>
          <p:grpSpPr>
            <a:xfrm>
              <a:off x="5269582" y="3530381"/>
              <a:ext cx="2158037" cy="391086"/>
              <a:chOff x="2118670" y="3084712"/>
              <a:chExt cx="2248633" cy="407504"/>
            </a:xfrm>
            <a:solidFill>
              <a:srgbClr val="61615F"/>
            </a:solidFill>
          </p:grpSpPr>
          <p:sp>
            <p:nvSpPr>
              <p:cNvPr id="269" name="Rectangle 17">
                <a:extLst>
                  <a:ext uri="{FF2B5EF4-FFF2-40B4-BE49-F238E27FC236}">
                    <a16:creationId xmlns:a16="http://schemas.microsoft.com/office/drawing/2014/main" id="{E0877247-0AC7-45EC-8702-E627B7B1E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Rectangle 18">
                <a:extLst>
                  <a:ext uri="{FF2B5EF4-FFF2-40B4-BE49-F238E27FC236}">
                    <a16:creationId xmlns:a16="http://schemas.microsoft.com/office/drawing/2014/main" id="{B6BB55A5-F0F9-4674-8F27-51E4E2289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Rectangle 19">
                <a:extLst>
                  <a:ext uri="{FF2B5EF4-FFF2-40B4-BE49-F238E27FC236}">
                    <a16:creationId xmlns:a16="http://schemas.microsoft.com/office/drawing/2014/main" id="{7D1014C6-269B-4E5D-8535-339BA6980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Rectangle 17">
                <a:extLst>
                  <a:ext uri="{FF2B5EF4-FFF2-40B4-BE49-F238E27FC236}">
                    <a16:creationId xmlns:a16="http://schemas.microsoft.com/office/drawing/2014/main" id="{0C54DAC6-E738-45BE-A6A5-CC479413D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BA7C9C42-18E3-4D26-9B80-9F08D4AF2F78}"/>
              </a:ext>
            </a:extLst>
          </p:cNvPr>
          <p:cNvSpPr/>
          <p:nvPr/>
        </p:nvSpPr>
        <p:spPr>
          <a:xfrm>
            <a:off x="-2" y="-2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2205585 w 9144000"/>
              <a:gd name="connsiteY5" fmla="*/ 700976 h 5143500"/>
              <a:gd name="connsiteX6" fmla="*/ 1600729 w 9144000"/>
              <a:gd name="connsiteY6" fmla="*/ 1305832 h 5143500"/>
              <a:gd name="connsiteX7" fmla="*/ 2205585 w 9144000"/>
              <a:gd name="connsiteY7" fmla="*/ 1910688 h 5143500"/>
              <a:gd name="connsiteX8" fmla="*/ 2810441 w 9144000"/>
              <a:gd name="connsiteY8" fmla="*/ 1305832 h 5143500"/>
              <a:gd name="connsiteX9" fmla="*/ 2205585 w 9144000"/>
              <a:gd name="connsiteY9" fmla="*/ 700976 h 5143500"/>
              <a:gd name="connsiteX10" fmla="*/ 879477 w 9144000"/>
              <a:gd name="connsiteY10" fmla="*/ 1576707 h 5143500"/>
              <a:gd name="connsiteX11" fmla="*/ 347409 w 9144000"/>
              <a:gd name="connsiteY11" fmla="*/ 2108775 h 5143500"/>
              <a:gd name="connsiteX12" fmla="*/ 879477 w 9144000"/>
              <a:gd name="connsiteY12" fmla="*/ 2640843 h 5143500"/>
              <a:gd name="connsiteX13" fmla="*/ 1411545 w 9144000"/>
              <a:gd name="connsiteY13" fmla="*/ 2108775 h 5143500"/>
              <a:gd name="connsiteX14" fmla="*/ 879477 w 9144000"/>
              <a:gd name="connsiteY14" fmla="*/ 1576707 h 5143500"/>
              <a:gd name="connsiteX15" fmla="*/ 6510744 w 9144000"/>
              <a:gd name="connsiteY15" fmla="*/ 2391945 h 5143500"/>
              <a:gd name="connsiteX16" fmla="*/ 5905888 w 9144000"/>
              <a:gd name="connsiteY16" fmla="*/ 2996801 h 5143500"/>
              <a:gd name="connsiteX17" fmla="*/ 6510744 w 9144000"/>
              <a:gd name="connsiteY17" fmla="*/ 3601657 h 5143500"/>
              <a:gd name="connsiteX18" fmla="*/ 7115600 w 9144000"/>
              <a:gd name="connsiteY18" fmla="*/ 2996801 h 5143500"/>
              <a:gd name="connsiteX19" fmla="*/ 6510744 w 9144000"/>
              <a:gd name="connsiteY19" fmla="*/ 2391945 h 5143500"/>
              <a:gd name="connsiteX20" fmla="*/ 8099112 w 9144000"/>
              <a:gd name="connsiteY20" fmla="*/ 3069786 h 5143500"/>
              <a:gd name="connsiteX21" fmla="*/ 7702845 w 9144000"/>
              <a:gd name="connsiteY21" fmla="*/ 3466053 h 5143500"/>
              <a:gd name="connsiteX22" fmla="*/ 8099112 w 9144000"/>
              <a:gd name="connsiteY22" fmla="*/ 3862320 h 5143500"/>
              <a:gd name="connsiteX23" fmla="*/ 8495379 w 9144000"/>
              <a:gd name="connsiteY23" fmla="*/ 3466053 h 5143500"/>
              <a:gd name="connsiteX24" fmla="*/ 8099112 w 9144000"/>
              <a:gd name="connsiteY24" fmla="*/ 3069786 h 5143500"/>
              <a:gd name="connsiteX25" fmla="*/ 2478377 w 9144000"/>
              <a:gd name="connsiteY25" fmla="*/ 2952385 h 5143500"/>
              <a:gd name="connsiteX26" fmla="*/ 1697105 w 9144000"/>
              <a:gd name="connsiteY26" fmla="*/ 3733657 h 5143500"/>
              <a:gd name="connsiteX27" fmla="*/ 2478377 w 9144000"/>
              <a:gd name="connsiteY27" fmla="*/ 4514929 h 5143500"/>
              <a:gd name="connsiteX28" fmla="*/ 3259649 w 9144000"/>
              <a:gd name="connsiteY28" fmla="*/ 3733657 h 5143500"/>
              <a:gd name="connsiteX29" fmla="*/ 2478377 w 9144000"/>
              <a:gd name="connsiteY29" fmla="*/ 2952385 h 5143500"/>
              <a:gd name="connsiteX30" fmla="*/ 5060034 w 9144000"/>
              <a:gd name="connsiteY30" fmla="*/ 3052363 h 5143500"/>
              <a:gd name="connsiteX31" fmla="*/ 4455178 w 9144000"/>
              <a:gd name="connsiteY31" fmla="*/ 3657219 h 5143500"/>
              <a:gd name="connsiteX32" fmla="*/ 5060034 w 9144000"/>
              <a:gd name="connsiteY32" fmla="*/ 4262075 h 5143500"/>
              <a:gd name="connsiteX33" fmla="*/ 5664890 w 9144000"/>
              <a:gd name="connsiteY33" fmla="*/ 3657219 h 5143500"/>
              <a:gd name="connsiteX34" fmla="*/ 5060034 w 9144000"/>
              <a:gd name="connsiteY34" fmla="*/ 3052363 h 5143500"/>
              <a:gd name="connsiteX35" fmla="*/ 7439470 w 9144000"/>
              <a:gd name="connsiteY35" fmla="*/ 4006932 h 5143500"/>
              <a:gd name="connsiteX36" fmla="*/ 7043203 w 9144000"/>
              <a:gd name="connsiteY36" fmla="*/ 4403199 h 5143500"/>
              <a:gd name="connsiteX37" fmla="*/ 7439470 w 9144000"/>
              <a:gd name="connsiteY37" fmla="*/ 4799466 h 5143500"/>
              <a:gd name="connsiteX38" fmla="*/ 7835737 w 9144000"/>
              <a:gd name="connsiteY38" fmla="*/ 4403199 h 5143500"/>
              <a:gd name="connsiteX39" fmla="*/ 7439470 w 9144000"/>
              <a:gd name="connsiteY39" fmla="*/ 4006932 h 5143500"/>
              <a:gd name="connsiteX40" fmla="*/ 4138986 w 9144000"/>
              <a:gd name="connsiteY40" fmla="*/ 3865905 h 5143500"/>
              <a:gd name="connsiteX41" fmla="*/ 3742719 w 9144000"/>
              <a:gd name="connsiteY41" fmla="*/ 4262172 h 5143500"/>
              <a:gd name="connsiteX42" fmla="*/ 4138986 w 9144000"/>
              <a:gd name="connsiteY42" fmla="*/ 4658439 h 5143500"/>
              <a:gd name="connsiteX43" fmla="*/ 4535253 w 9144000"/>
              <a:gd name="connsiteY43" fmla="*/ 4262172 h 5143500"/>
              <a:gd name="connsiteX44" fmla="*/ 4138986 w 9144000"/>
              <a:gd name="connsiteY44" fmla="*/ 3865905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2205585" y="700976"/>
                </a:moveTo>
                <a:cubicBezTo>
                  <a:pt x="1871532" y="700976"/>
                  <a:pt x="1600729" y="971779"/>
                  <a:pt x="1600729" y="1305832"/>
                </a:cubicBezTo>
                <a:cubicBezTo>
                  <a:pt x="1600729" y="1639885"/>
                  <a:pt x="1871532" y="1910688"/>
                  <a:pt x="2205585" y="1910688"/>
                </a:cubicBezTo>
                <a:cubicBezTo>
                  <a:pt x="2539638" y="1910688"/>
                  <a:pt x="2810441" y="1639885"/>
                  <a:pt x="2810441" y="1305832"/>
                </a:cubicBezTo>
                <a:cubicBezTo>
                  <a:pt x="2810441" y="971779"/>
                  <a:pt x="2539638" y="700976"/>
                  <a:pt x="2205585" y="700976"/>
                </a:cubicBezTo>
                <a:close/>
                <a:moveTo>
                  <a:pt x="879477" y="1576707"/>
                </a:moveTo>
                <a:cubicBezTo>
                  <a:pt x="585624" y="1576707"/>
                  <a:pt x="347409" y="1814922"/>
                  <a:pt x="347409" y="2108775"/>
                </a:cubicBezTo>
                <a:cubicBezTo>
                  <a:pt x="347409" y="2402628"/>
                  <a:pt x="585624" y="2640843"/>
                  <a:pt x="879477" y="2640843"/>
                </a:cubicBezTo>
                <a:cubicBezTo>
                  <a:pt x="1173330" y="2640843"/>
                  <a:pt x="1411545" y="2402628"/>
                  <a:pt x="1411545" y="2108775"/>
                </a:cubicBezTo>
                <a:cubicBezTo>
                  <a:pt x="1411545" y="1814922"/>
                  <a:pt x="1173330" y="1576707"/>
                  <a:pt x="879477" y="1576707"/>
                </a:cubicBezTo>
                <a:close/>
                <a:moveTo>
                  <a:pt x="6510744" y="2391945"/>
                </a:moveTo>
                <a:cubicBezTo>
                  <a:pt x="6176691" y="2391945"/>
                  <a:pt x="5905888" y="2662748"/>
                  <a:pt x="5905888" y="2996801"/>
                </a:cubicBezTo>
                <a:cubicBezTo>
                  <a:pt x="5905888" y="3330854"/>
                  <a:pt x="6176691" y="3601657"/>
                  <a:pt x="6510744" y="3601657"/>
                </a:cubicBezTo>
                <a:cubicBezTo>
                  <a:pt x="6844797" y="3601657"/>
                  <a:pt x="7115600" y="3330854"/>
                  <a:pt x="7115600" y="2996801"/>
                </a:cubicBezTo>
                <a:cubicBezTo>
                  <a:pt x="7115600" y="2662748"/>
                  <a:pt x="6844797" y="2391945"/>
                  <a:pt x="6510744" y="2391945"/>
                </a:cubicBezTo>
                <a:close/>
                <a:moveTo>
                  <a:pt x="8099112" y="3069786"/>
                </a:moveTo>
                <a:cubicBezTo>
                  <a:pt x="7880260" y="3069786"/>
                  <a:pt x="7702845" y="3247201"/>
                  <a:pt x="7702845" y="3466053"/>
                </a:cubicBezTo>
                <a:cubicBezTo>
                  <a:pt x="7702845" y="3684905"/>
                  <a:pt x="7880260" y="3862320"/>
                  <a:pt x="8099112" y="3862320"/>
                </a:cubicBezTo>
                <a:cubicBezTo>
                  <a:pt x="8317964" y="3862320"/>
                  <a:pt x="8495379" y="3684905"/>
                  <a:pt x="8495379" y="3466053"/>
                </a:cubicBezTo>
                <a:cubicBezTo>
                  <a:pt x="8495379" y="3247201"/>
                  <a:pt x="8317964" y="3069786"/>
                  <a:pt x="8099112" y="3069786"/>
                </a:cubicBezTo>
                <a:close/>
                <a:moveTo>
                  <a:pt x="2478377" y="2952385"/>
                </a:moveTo>
                <a:cubicBezTo>
                  <a:pt x="2046892" y="2952385"/>
                  <a:pt x="1697105" y="3302172"/>
                  <a:pt x="1697105" y="3733657"/>
                </a:cubicBezTo>
                <a:cubicBezTo>
                  <a:pt x="1697105" y="4165142"/>
                  <a:pt x="2046892" y="4514929"/>
                  <a:pt x="2478377" y="4514929"/>
                </a:cubicBezTo>
                <a:cubicBezTo>
                  <a:pt x="2909862" y="4514929"/>
                  <a:pt x="3259649" y="4165142"/>
                  <a:pt x="3259649" y="3733657"/>
                </a:cubicBezTo>
                <a:cubicBezTo>
                  <a:pt x="3259649" y="3302172"/>
                  <a:pt x="2909862" y="2952385"/>
                  <a:pt x="2478377" y="2952385"/>
                </a:cubicBezTo>
                <a:close/>
                <a:moveTo>
                  <a:pt x="5060034" y="3052363"/>
                </a:moveTo>
                <a:cubicBezTo>
                  <a:pt x="4725981" y="3052363"/>
                  <a:pt x="4455178" y="3323166"/>
                  <a:pt x="4455178" y="3657219"/>
                </a:cubicBezTo>
                <a:cubicBezTo>
                  <a:pt x="4455178" y="3991272"/>
                  <a:pt x="4725981" y="4262075"/>
                  <a:pt x="5060034" y="4262075"/>
                </a:cubicBezTo>
                <a:cubicBezTo>
                  <a:pt x="5394087" y="4262075"/>
                  <a:pt x="5664890" y="3991272"/>
                  <a:pt x="5664890" y="3657219"/>
                </a:cubicBezTo>
                <a:cubicBezTo>
                  <a:pt x="5664890" y="3323166"/>
                  <a:pt x="5394087" y="3052363"/>
                  <a:pt x="5060034" y="3052363"/>
                </a:cubicBezTo>
                <a:close/>
                <a:moveTo>
                  <a:pt x="7439470" y="4006932"/>
                </a:moveTo>
                <a:cubicBezTo>
                  <a:pt x="7220618" y="4006932"/>
                  <a:pt x="7043203" y="4184347"/>
                  <a:pt x="7043203" y="4403199"/>
                </a:cubicBezTo>
                <a:cubicBezTo>
                  <a:pt x="7043203" y="4622051"/>
                  <a:pt x="7220618" y="4799466"/>
                  <a:pt x="7439470" y="4799466"/>
                </a:cubicBezTo>
                <a:cubicBezTo>
                  <a:pt x="7658322" y="4799466"/>
                  <a:pt x="7835737" y="4622051"/>
                  <a:pt x="7835737" y="4403199"/>
                </a:cubicBezTo>
                <a:cubicBezTo>
                  <a:pt x="7835737" y="4184347"/>
                  <a:pt x="7658322" y="4006932"/>
                  <a:pt x="7439470" y="4006932"/>
                </a:cubicBezTo>
                <a:close/>
                <a:moveTo>
                  <a:pt x="4138986" y="3865905"/>
                </a:moveTo>
                <a:cubicBezTo>
                  <a:pt x="3920134" y="3865905"/>
                  <a:pt x="3742719" y="4043320"/>
                  <a:pt x="3742719" y="4262172"/>
                </a:cubicBezTo>
                <a:cubicBezTo>
                  <a:pt x="3742719" y="4481024"/>
                  <a:pt x="3920134" y="4658439"/>
                  <a:pt x="4138986" y="4658439"/>
                </a:cubicBezTo>
                <a:cubicBezTo>
                  <a:pt x="4357838" y="4658439"/>
                  <a:pt x="4535253" y="4481024"/>
                  <a:pt x="4535253" y="4262172"/>
                </a:cubicBezTo>
                <a:cubicBezTo>
                  <a:pt x="4535253" y="4043320"/>
                  <a:pt x="4357838" y="3865905"/>
                  <a:pt x="4138986" y="3865905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5D8ABAB4-7972-4F44-8168-E51FA071032B}"/>
              </a:ext>
            </a:extLst>
          </p:cNvPr>
          <p:cNvSpPr/>
          <p:nvPr/>
        </p:nvSpPr>
        <p:spPr>
          <a:xfrm rot="1996534">
            <a:off x="6542900" y="358870"/>
            <a:ext cx="2073930" cy="620999"/>
          </a:xfrm>
          <a:custGeom>
            <a:avLst/>
            <a:gdLst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0 w 2073930"/>
              <a:gd name="connsiteY4" fmla="*/ 620999 h 620999"/>
              <a:gd name="connsiteX5" fmla="*/ 57446 w 2073930"/>
              <a:gd name="connsiteY5" fmla="*/ 529089 h 620999"/>
              <a:gd name="connsiteX6" fmla="*/ 394091 w 2073930"/>
              <a:gd name="connsiteY6" fmla="*/ 201770 h 620999"/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1101853 w 2073930"/>
              <a:gd name="connsiteY4" fmla="*/ 618135 h 620999"/>
              <a:gd name="connsiteX5" fmla="*/ 0 w 2073930"/>
              <a:gd name="connsiteY5" fmla="*/ 620999 h 620999"/>
              <a:gd name="connsiteX6" fmla="*/ 57446 w 2073930"/>
              <a:gd name="connsiteY6" fmla="*/ 529089 h 620999"/>
              <a:gd name="connsiteX7" fmla="*/ 394091 w 2073930"/>
              <a:gd name="connsiteY7" fmla="*/ 201770 h 620999"/>
              <a:gd name="connsiteX0" fmla="*/ 1101853 w 2073930"/>
              <a:gd name="connsiteY0" fmla="*/ 618135 h 709575"/>
              <a:gd name="connsiteX1" fmla="*/ 0 w 2073930"/>
              <a:gd name="connsiteY1" fmla="*/ 620999 h 709575"/>
              <a:gd name="connsiteX2" fmla="*/ 57446 w 2073930"/>
              <a:gd name="connsiteY2" fmla="*/ 529089 h 709575"/>
              <a:gd name="connsiteX3" fmla="*/ 394091 w 2073930"/>
              <a:gd name="connsiteY3" fmla="*/ 201770 h 709575"/>
              <a:gd name="connsiteX4" fmla="*/ 2005337 w 2073930"/>
              <a:gd name="connsiteY4" fmla="*/ 498174 h 709575"/>
              <a:gd name="connsiteX5" fmla="*/ 2063718 w 2073930"/>
              <a:gd name="connsiteY5" fmla="*/ 598279 h 709575"/>
              <a:gd name="connsiteX6" fmla="*/ 2073930 w 2073930"/>
              <a:gd name="connsiteY6" fmla="*/ 620999 h 709575"/>
              <a:gd name="connsiteX7" fmla="*/ 1193293 w 2073930"/>
              <a:gd name="connsiteY7" fmla="*/ 709575 h 709575"/>
              <a:gd name="connsiteX0" fmla="*/ 1101853 w 2073930"/>
              <a:gd name="connsiteY0" fmla="*/ 618135 h 620999"/>
              <a:gd name="connsiteX1" fmla="*/ 0 w 2073930"/>
              <a:gd name="connsiteY1" fmla="*/ 620999 h 620999"/>
              <a:gd name="connsiteX2" fmla="*/ 57446 w 2073930"/>
              <a:gd name="connsiteY2" fmla="*/ 529089 h 620999"/>
              <a:gd name="connsiteX3" fmla="*/ 394091 w 2073930"/>
              <a:gd name="connsiteY3" fmla="*/ 201770 h 620999"/>
              <a:gd name="connsiteX4" fmla="*/ 2005337 w 2073930"/>
              <a:gd name="connsiteY4" fmla="*/ 498174 h 620999"/>
              <a:gd name="connsiteX5" fmla="*/ 2063718 w 2073930"/>
              <a:gd name="connsiteY5" fmla="*/ 598279 h 620999"/>
              <a:gd name="connsiteX6" fmla="*/ 2073930 w 2073930"/>
              <a:gd name="connsiteY6" fmla="*/ 620999 h 620999"/>
              <a:gd name="connsiteX0" fmla="*/ 0 w 2073930"/>
              <a:gd name="connsiteY0" fmla="*/ 620999 h 620999"/>
              <a:gd name="connsiteX1" fmla="*/ 57446 w 2073930"/>
              <a:gd name="connsiteY1" fmla="*/ 529089 h 620999"/>
              <a:gd name="connsiteX2" fmla="*/ 394091 w 2073930"/>
              <a:gd name="connsiteY2" fmla="*/ 201770 h 620999"/>
              <a:gd name="connsiteX3" fmla="*/ 2005337 w 2073930"/>
              <a:gd name="connsiteY3" fmla="*/ 498174 h 620999"/>
              <a:gd name="connsiteX4" fmla="*/ 2063718 w 2073930"/>
              <a:gd name="connsiteY4" fmla="*/ 598279 h 620999"/>
              <a:gd name="connsiteX5" fmla="*/ 2073930 w 2073930"/>
              <a:gd name="connsiteY5" fmla="*/ 620999 h 62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30" h="620999">
                <a:moveTo>
                  <a:pt x="0" y="620999"/>
                </a:moveTo>
                <a:lnTo>
                  <a:pt x="57446" y="529089"/>
                </a:lnTo>
                <a:cubicBezTo>
                  <a:pt x="144492" y="403456"/>
                  <a:pt x="257368" y="291497"/>
                  <a:pt x="394091" y="201770"/>
                </a:cubicBezTo>
                <a:cubicBezTo>
                  <a:pt x="940987" y="-157140"/>
                  <a:pt x="1662366" y="-24435"/>
                  <a:pt x="2005337" y="498174"/>
                </a:cubicBezTo>
                <a:cubicBezTo>
                  <a:pt x="2026772" y="530837"/>
                  <a:pt x="2046223" y="564250"/>
                  <a:pt x="2063718" y="598279"/>
                </a:cubicBezTo>
                <a:lnTo>
                  <a:pt x="2073930" y="620999"/>
                </a:lnTo>
              </a:path>
            </a:pathLst>
          </a:custGeom>
          <a:noFill/>
          <a:ln w="22225">
            <a:solidFill>
              <a:schemeClr val="tx1">
                <a:alpha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F4FEA520-4C3A-4D16-888D-A662D595632F}"/>
              </a:ext>
            </a:extLst>
          </p:cNvPr>
          <p:cNvSpPr/>
          <p:nvPr/>
        </p:nvSpPr>
        <p:spPr>
          <a:xfrm>
            <a:off x="6059604" y="198631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158293B4-3467-4255-8DC0-BD75CA4B66C3}"/>
              </a:ext>
            </a:extLst>
          </p:cNvPr>
          <p:cNvSpPr/>
          <p:nvPr/>
        </p:nvSpPr>
        <p:spPr>
          <a:xfrm>
            <a:off x="7897503" y="1196844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87588081-F99F-4B12-A950-87A657E36D35}"/>
              </a:ext>
            </a:extLst>
          </p:cNvPr>
          <p:cNvSpPr/>
          <p:nvPr/>
        </p:nvSpPr>
        <p:spPr>
          <a:xfrm>
            <a:off x="7774137" y="300806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F4C41DB1-08E3-43BB-BD4D-F62B7EE19EAC}"/>
              </a:ext>
            </a:extLst>
          </p:cNvPr>
          <p:cNvSpPr/>
          <p:nvPr/>
        </p:nvSpPr>
        <p:spPr>
          <a:xfrm>
            <a:off x="3742717" y="3865903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5C60F9CC-6783-4722-81B9-D4E6C38121C7}"/>
              </a:ext>
            </a:extLst>
          </p:cNvPr>
          <p:cNvSpPr/>
          <p:nvPr/>
        </p:nvSpPr>
        <p:spPr>
          <a:xfrm>
            <a:off x="3895117" y="3742638"/>
            <a:ext cx="401218" cy="40121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461293" y="3059937"/>
              <a:ext cx="1540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WORLD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B1D3854-B879-46E6-9403-A708485BE196}"/>
              </a:ext>
            </a:extLst>
          </p:cNvPr>
          <p:cNvCxnSpPr>
            <a:cxnSpLocks/>
          </p:cNvCxnSpPr>
          <p:nvPr/>
        </p:nvCxnSpPr>
        <p:spPr>
          <a:xfrm flipV="1">
            <a:off x="2797791" y="1269242"/>
            <a:ext cx="614149" cy="4776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404DD04-5A2B-442B-9CE7-2C562371875D}"/>
              </a:ext>
            </a:extLst>
          </p:cNvPr>
          <p:cNvCxnSpPr>
            <a:cxnSpLocks/>
          </p:cNvCxnSpPr>
          <p:nvPr/>
        </p:nvCxnSpPr>
        <p:spPr>
          <a:xfrm flipH="1">
            <a:off x="5737046" y="1262418"/>
            <a:ext cx="800232" cy="196793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624940D-869D-4698-8BF8-6914616A28DE}"/>
              </a:ext>
            </a:extLst>
          </p:cNvPr>
          <p:cNvCxnSpPr>
            <a:cxnSpLocks/>
          </p:cNvCxnSpPr>
          <p:nvPr/>
        </p:nvCxnSpPr>
        <p:spPr>
          <a:xfrm flipH="1" flipV="1">
            <a:off x="5479302" y="2183477"/>
            <a:ext cx="574788" cy="42103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F59A25-C4ED-4B1B-BDFD-5C2210FB04FE}"/>
              </a:ext>
            </a:extLst>
          </p:cNvPr>
          <p:cNvCxnSpPr>
            <a:cxnSpLocks/>
          </p:cNvCxnSpPr>
          <p:nvPr/>
        </p:nvCxnSpPr>
        <p:spPr>
          <a:xfrm flipV="1">
            <a:off x="3036627" y="2271521"/>
            <a:ext cx="689433" cy="90840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1FD84D2-CCD3-4995-AA71-B8505B8FC550}"/>
              </a:ext>
            </a:extLst>
          </p:cNvPr>
          <p:cNvCxnSpPr>
            <a:cxnSpLocks/>
          </p:cNvCxnSpPr>
          <p:nvPr/>
        </p:nvCxnSpPr>
        <p:spPr>
          <a:xfrm flipH="1" flipV="1">
            <a:off x="6547424" y="631816"/>
            <a:ext cx="151956" cy="103969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FC0C9CB-D712-4D86-96FC-26703FAF92CC}"/>
              </a:ext>
            </a:extLst>
          </p:cNvPr>
          <p:cNvCxnSpPr>
            <a:cxnSpLocks/>
          </p:cNvCxnSpPr>
          <p:nvPr/>
        </p:nvCxnSpPr>
        <p:spPr>
          <a:xfrm flipH="1">
            <a:off x="7603117" y="679801"/>
            <a:ext cx="183947" cy="1119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AD9F43F-F699-4DD7-B020-F46767140A47}"/>
              </a:ext>
            </a:extLst>
          </p:cNvPr>
          <p:cNvCxnSpPr>
            <a:cxnSpLocks/>
          </p:cNvCxnSpPr>
          <p:nvPr/>
        </p:nvCxnSpPr>
        <p:spPr>
          <a:xfrm flipH="1" flipV="1">
            <a:off x="7712864" y="1328057"/>
            <a:ext cx="194163" cy="6353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BCEFB83-225B-4A4A-ADD3-EFC5804773DF}"/>
              </a:ext>
            </a:extLst>
          </p:cNvPr>
          <p:cNvCxnSpPr>
            <a:cxnSpLocks/>
          </p:cNvCxnSpPr>
          <p:nvPr/>
        </p:nvCxnSpPr>
        <p:spPr>
          <a:xfrm flipV="1">
            <a:off x="1310185" y="1555845"/>
            <a:ext cx="334370" cy="218364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726714A-7C19-491D-8ADF-3741A99D8202}"/>
              </a:ext>
            </a:extLst>
          </p:cNvPr>
          <p:cNvCxnSpPr>
            <a:cxnSpLocks/>
          </p:cNvCxnSpPr>
          <p:nvPr/>
        </p:nvCxnSpPr>
        <p:spPr>
          <a:xfrm flipH="1" flipV="1">
            <a:off x="4787285" y="2608721"/>
            <a:ext cx="109182" cy="464025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9ED033C-0210-4401-91F5-ACC02605AA3F}"/>
              </a:ext>
            </a:extLst>
          </p:cNvPr>
          <p:cNvCxnSpPr>
            <a:cxnSpLocks/>
          </p:cNvCxnSpPr>
          <p:nvPr/>
        </p:nvCxnSpPr>
        <p:spPr>
          <a:xfrm flipH="1" flipV="1">
            <a:off x="7098836" y="3147920"/>
            <a:ext cx="618973" cy="19578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635942-838B-4C60-8A8C-13AEF3E7FF98}"/>
              </a:ext>
            </a:extLst>
          </p:cNvPr>
          <p:cNvCxnSpPr>
            <a:cxnSpLocks/>
          </p:cNvCxnSpPr>
          <p:nvPr/>
        </p:nvCxnSpPr>
        <p:spPr>
          <a:xfrm flipH="1" flipV="1">
            <a:off x="6834981" y="3511861"/>
            <a:ext cx="371037" cy="561996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CF6EC8D-4B4C-4C56-8BF4-84AE1C2CD1A4}"/>
              </a:ext>
            </a:extLst>
          </p:cNvPr>
          <p:cNvGrpSpPr/>
          <p:nvPr/>
        </p:nvGrpSpPr>
        <p:grpSpPr>
          <a:xfrm>
            <a:off x="342266" y="355846"/>
            <a:ext cx="8590721" cy="4596584"/>
            <a:chOff x="342266" y="355846"/>
            <a:chExt cx="8590721" cy="459658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395277-4324-4E45-8F13-6593ABAE810B}"/>
                </a:ext>
              </a:extLst>
            </p:cNvPr>
            <p:cNvSpPr txBox="1"/>
            <p:nvPr/>
          </p:nvSpPr>
          <p:spPr>
            <a:xfrm>
              <a:off x="6442553" y="1758234"/>
              <a:ext cx="14814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Employees at work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B8BD460-7230-484E-9371-2BD45C591EDF}"/>
                </a:ext>
              </a:extLst>
            </p:cNvPr>
            <p:cNvSpPr txBox="1"/>
            <p:nvPr/>
          </p:nvSpPr>
          <p:spPr>
            <a:xfrm>
              <a:off x="5945045" y="3626946"/>
              <a:ext cx="1035860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Factories +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supply chain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8182289-96FD-46D8-B213-7141FEDA9F84}"/>
                </a:ext>
              </a:extLst>
            </p:cNvPr>
            <p:cNvSpPr txBox="1"/>
            <p:nvPr/>
          </p:nvSpPr>
          <p:spPr>
            <a:xfrm>
              <a:off x="1879269" y="4527698"/>
              <a:ext cx="119821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IoT connected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things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29FDE48-9DE3-4CA0-87DA-94304EB21550}"/>
                </a:ext>
              </a:extLst>
            </p:cNvPr>
            <p:cNvSpPr txBox="1"/>
            <p:nvPr/>
          </p:nvSpPr>
          <p:spPr>
            <a:xfrm>
              <a:off x="1776625" y="1935654"/>
              <a:ext cx="857927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Online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marketing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39D65F-4B56-4F93-8A79-1C69574CD19B}"/>
                </a:ext>
              </a:extLst>
            </p:cNvPr>
            <p:cNvSpPr txBox="1"/>
            <p:nvPr/>
          </p:nvSpPr>
          <p:spPr>
            <a:xfrm>
              <a:off x="7547158" y="2717649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Continuous supply tracking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7D828F9-3257-447C-B049-17B9B9EE3B45}"/>
                </a:ext>
              </a:extLst>
            </p:cNvPr>
            <p:cNvSpPr txBox="1"/>
            <p:nvPr/>
          </p:nvSpPr>
          <p:spPr>
            <a:xfrm>
              <a:off x="7827463" y="4281617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Just in time production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884F271-9FA1-4656-BC0A-70FB857B3335}"/>
                </a:ext>
              </a:extLst>
            </p:cNvPr>
            <p:cNvSpPr txBox="1"/>
            <p:nvPr/>
          </p:nvSpPr>
          <p:spPr>
            <a:xfrm>
              <a:off x="4581472" y="4295069"/>
              <a:ext cx="107112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Online sales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+ delivery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2AEF7E6-326F-4A7F-8C1F-9018EB2ADA25}"/>
                </a:ext>
              </a:extLst>
            </p:cNvPr>
            <p:cNvSpPr txBox="1"/>
            <p:nvPr/>
          </p:nvSpPr>
          <p:spPr>
            <a:xfrm>
              <a:off x="342266" y="2677131"/>
              <a:ext cx="1061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Social media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22DB15B-03A1-4B06-A6C9-6E98F5DBF13C}"/>
                </a:ext>
              </a:extLst>
            </p:cNvPr>
            <p:cNvSpPr/>
            <p:nvPr/>
          </p:nvSpPr>
          <p:spPr>
            <a:xfrm rot="224319">
              <a:off x="6483224" y="355846"/>
              <a:ext cx="1341573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>
                  <a:gd name="adj" fmla="val 10821258"/>
                </a:avLst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Mobile employees</a:t>
              </a:r>
            </a:p>
          </p:txBody>
        </p:sp>
      </p:grp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00FE322-8730-4FBF-92F1-F7320FF8C3ED}"/>
              </a:ext>
            </a:extLst>
          </p:cNvPr>
          <p:cNvCxnSpPr>
            <a:cxnSpLocks/>
          </p:cNvCxnSpPr>
          <p:nvPr/>
        </p:nvCxnSpPr>
        <p:spPr>
          <a:xfrm flipV="1">
            <a:off x="4461340" y="3962125"/>
            <a:ext cx="75736" cy="6240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26" name="Picture 2" descr="Image result for amazon logo">
            <a:extLst>
              <a:ext uri="{FF2B5EF4-FFF2-40B4-BE49-F238E27FC236}">
                <a16:creationId xmlns:a16="http://schemas.microsoft.com/office/drawing/2014/main" id="{9C244D78-EC70-4DF5-9D1C-B7317FE2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60" y="4242024"/>
            <a:ext cx="693342" cy="1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mazon logo">
            <a:extLst>
              <a:ext uri="{FF2B5EF4-FFF2-40B4-BE49-F238E27FC236}">
                <a16:creationId xmlns:a16="http://schemas.microsoft.com/office/drawing/2014/main" id="{BDD2DBD8-D71B-4081-A522-76B22849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74" y="3876764"/>
            <a:ext cx="251879" cy="1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32D799C-A6C5-43B4-80E6-86E452D5074B}"/>
              </a:ext>
            </a:extLst>
          </p:cNvPr>
          <p:cNvGrpSpPr/>
          <p:nvPr/>
        </p:nvGrpSpPr>
        <p:grpSpPr>
          <a:xfrm>
            <a:off x="540042" y="1879360"/>
            <a:ext cx="613753" cy="537916"/>
            <a:chOff x="-1079759" y="5463463"/>
            <a:chExt cx="678806" cy="594931"/>
          </a:xfrm>
        </p:grpSpPr>
        <p:sp>
          <p:nvSpPr>
            <p:cNvPr id="228" name="Freeform 6">
              <a:extLst>
                <a:ext uri="{FF2B5EF4-FFF2-40B4-BE49-F238E27FC236}">
                  <a16:creationId xmlns:a16="http://schemas.microsoft.com/office/drawing/2014/main" id="{27BC3A95-CDE8-480B-97E2-AD41003A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9342" y="5667495"/>
              <a:ext cx="458389" cy="390899"/>
            </a:xfrm>
            <a:custGeom>
              <a:avLst/>
              <a:gdLst>
                <a:gd name="T0" fmla="*/ 44 w 863"/>
                <a:gd name="T1" fmla="*/ 0 h 736"/>
                <a:gd name="T2" fmla="*/ 818 w 863"/>
                <a:gd name="T3" fmla="*/ 0 h 736"/>
                <a:gd name="T4" fmla="*/ 863 w 863"/>
                <a:gd name="T5" fmla="*/ 45 h 736"/>
                <a:gd name="T6" fmla="*/ 863 w 863"/>
                <a:gd name="T7" fmla="*/ 490 h 736"/>
                <a:gd name="T8" fmla="*/ 818 w 863"/>
                <a:gd name="T9" fmla="*/ 534 h 736"/>
                <a:gd name="T10" fmla="*/ 695 w 863"/>
                <a:gd name="T11" fmla="*/ 534 h 736"/>
                <a:gd name="T12" fmla="*/ 715 w 863"/>
                <a:gd name="T13" fmla="*/ 722 h 736"/>
                <a:gd name="T14" fmla="*/ 704 w 863"/>
                <a:gd name="T15" fmla="*/ 726 h 736"/>
                <a:gd name="T16" fmla="*/ 522 w 863"/>
                <a:gd name="T17" fmla="*/ 534 h 736"/>
                <a:gd name="T18" fmla="*/ 44 w 863"/>
                <a:gd name="T19" fmla="*/ 534 h 736"/>
                <a:gd name="T20" fmla="*/ 0 w 863"/>
                <a:gd name="T21" fmla="*/ 490 h 736"/>
                <a:gd name="T22" fmla="*/ 0 w 863"/>
                <a:gd name="T23" fmla="*/ 45 h 736"/>
                <a:gd name="T24" fmla="*/ 44 w 863"/>
                <a:gd name="T25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3" h="736">
                  <a:moveTo>
                    <a:pt x="44" y="0"/>
                  </a:moveTo>
                  <a:cubicBezTo>
                    <a:pt x="818" y="0"/>
                    <a:pt x="818" y="0"/>
                    <a:pt x="818" y="0"/>
                  </a:cubicBezTo>
                  <a:cubicBezTo>
                    <a:pt x="842" y="0"/>
                    <a:pt x="863" y="20"/>
                    <a:pt x="863" y="45"/>
                  </a:cubicBezTo>
                  <a:cubicBezTo>
                    <a:pt x="863" y="490"/>
                    <a:pt x="863" y="490"/>
                    <a:pt x="863" y="490"/>
                  </a:cubicBezTo>
                  <a:cubicBezTo>
                    <a:pt x="863" y="514"/>
                    <a:pt x="842" y="534"/>
                    <a:pt x="818" y="534"/>
                  </a:cubicBezTo>
                  <a:cubicBezTo>
                    <a:pt x="695" y="534"/>
                    <a:pt x="695" y="534"/>
                    <a:pt x="695" y="534"/>
                  </a:cubicBezTo>
                  <a:cubicBezTo>
                    <a:pt x="715" y="722"/>
                    <a:pt x="715" y="722"/>
                    <a:pt x="715" y="722"/>
                  </a:cubicBezTo>
                  <a:cubicBezTo>
                    <a:pt x="715" y="722"/>
                    <a:pt x="715" y="736"/>
                    <a:pt x="704" y="726"/>
                  </a:cubicBezTo>
                  <a:cubicBezTo>
                    <a:pt x="694" y="717"/>
                    <a:pt x="563" y="578"/>
                    <a:pt x="522" y="534"/>
                  </a:cubicBezTo>
                  <a:cubicBezTo>
                    <a:pt x="44" y="534"/>
                    <a:pt x="44" y="534"/>
                    <a:pt x="44" y="534"/>
                  </a:cubicBezTo>
                  <a:cubicBezTo>
                    <a:pt x="20" y="534"/>
                    <a:pt x="0" y="514"/>
                    <a:pt x="0" y="4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 5">
              <a:extLst>
                <a:ext uri="{FF2B5EF4-FFF2-40B4-BE49-F238E27FC236}">
                  <a16:creationId xmlns:a16="http://schemas.microsoft.com/office/drawing/2014/main" id="{841D736A-4723-4186-9349-2DD337548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2F2A4B-136A-432A-8005-E38B4A30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375752" cy="380177"/>
            </a:xfrm>
            <a:custGeom>
              <a:avLst/>
              <a:gdLst>
                <a:gd name="connsiteX0" fmla="*/ 129692 w 1529040"/>
                <a:gd name="connsiteY0" fmla="*/ 0 h 1547043"/>
                <a:gd name="connsiteX1" fmla="*/ 1474814 w 1529040"/>
                <a:gd name="connsiteY1" fmla="*/ 0 h 1547043"/>
                <a:gd name="connsiteX2" fmla="*/ 1529040 w 1529040"/>
                <a:gd name="connsiteY2" fmla="*/ 0 h 1547043"/>
                <a:gd name="connsiteX3" fmla="*/ 1433070 w 1529040"/>
                <a:gd name="connsiteY3" fmla="*/ 124026 h 1547043"/>
                <a:gd name="connsiteX4" fmla="*/ 336306 w 1529040"/>
                <a:gd name="connsiteY4" fmla="*/ 1544158 h 1547043"/>
                <a:gd name="connsiteX5" fmla="*/ 334078 w 1529040"/>
                <a:gd name="connsiteY5" fmla="*/ 1547043 h 1547043"/>
                <a:gd name="connsiteX6" fmla="*/ 246701 w 1529040"/>
                <a:gd name="connsiteY6" fmla="*/ 1547043 h 1547043"/>
                <a:gd name="connsiteX7" fmla="*/ 129692 w 1529040"/>
                <a:gd name="connsiteY7" fmla="*/ 1547043 h 1547043"/>
                <a:gd name="connsiteX8" fmla="*/ 0 w 1529040"/>
                <a:gd name="connsiteY8" fmla="*/ 1417403 h 1547043"/>
                <a:gd name="connsiteX9" fmla="*/ 0 w 1529040"/>
                <a:gd name="connsiteY9" fmla="*/ 129641 h 1547043"/>
                <a:gd name="connsiteX10" fmla="*/ 129692 w 1529040"/>
                <a:gd name="connsiteY10" fmla="*/ 0 h 154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9040" h="1547043">
                  <a:moveTo>
                    <a:pt x="129692" y="0"/>
                  </a:moveTo>
                  <a:cubicBezTo>
                    <a:pt x="129692" y="0"/>
                    <a:pt x="129692" y="0"/>
                    <a:pt x="1474814" y="0"/>
                  </a:cubicBezTo>
                  <a:lnTo>
                    <a:pt x="1529040" y="0"/>
                  </a:lnTo>
                  <a:lnTo>
                    <a:pt x="1433070" y="124026"/>
                  </a:lnTo>
                  <a:cubicBezTo>
                    <a:pt x="1137632" y="506035"/>
                    <a:pt x="777189" y="973037"/>
                    <a:pt x="336306" y="1544158"/>
                  </a:cubicBezTo>
                  <a:lnTo>
                    <a:pt x="334078" y="1547043"/>
                  </a:lnTo>
                  <a:lnTo>
                    <a:pt x="246701" y="1547043"/>
                  </a:lnTo>
                  <a:cubicBezTo>
                    <a:pt x="212775" y="1547043"/>
                    <a:pt x="174003" y="1547043"/>
                    <a:pt x="129692" y="1547043"/>
                  </a:cubicBezTo>
                  <a:cubicBezTo>
                    <a:pt x="58361" y="1547043"/>
                    <a:pt x="0" y="1488705"/>
                    <a:pt x="0" y="1417403"/>
                  </a:cubicBezTo>
                  <a:cubicBezTo>
                    <a:pt x="0" y="1417403"/>
                    <a:pt x="0" y="1417403"/>
                    <a:pt x="0" y="129641"/>
                  </a:cubicBezTo>
                  <a:cubicBezTo>
                    <a:pt x="0" y="58338"/>
                    <a:pt x="58361" y="0"/>
                    <a:pt x="129692" y="0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Oval 7">
              <a:extLst>
                <a:ext uri="{FF2B5EF4-FFF2-40B4-BE49-F238E27FC236}">
                  <a16:creationId xmlns:a16="http://schemas.microsoft.com/office/drawing/2014/main" id="{BD629402-88CD-4244-8763-2288773A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33855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Oval 8">
              <a:extLst>
                <a:ext uri="{FF2B5EF4-FFF2-40B4-BE49-F238E27FC236}">
                  <a16:creationId xmlns:a16="http://schemas.microsoft.com/office/drawing/2014/main" id="{0DE6AF0B-4FB0-4C50-ACF7-5CE6AE39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000" y="5614829"/>
              <a:ext cx="6319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Oval 9">
              <a:extLst>
                <a:ext uri="{FF2B5EF4-FFF2-40B4-BE49-F238E27FC236}">
                  <a16:creationId xmlns:a16="http://schemas.microsoft.com/office/drawing/2014/main" id="{7304B4A3-32BE-4F1D-A1B0-E2F16305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0486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5">
              <a:extLst>
                <a:ext uri="{FF2B5EF4-FFF2-40B4-BE49-F238E27FC236}">
                  <a16:creationId xmlns:a16="http://schemas.microsoft.com/office/drawing/2014/main" id="{E0D12A1E-09E8-4518-821B-5C87232B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C729D9-C22E-4D57-8599-70D5CD72CD05}"/>
              </a:ext>
            </a:extLst>
          </p:cNvPr>
          <p:cNvGrpSpPr/>
          <p:nvPr/>
        </p:nvGrpSpPr>
        <p:grpSpPr>
          <a:xfrm>
            <a:off x="6642605" y="861742"/>
            <a:ext cx="999625" cy="639512"/>
            <a:chOff x="6512952" y="779855"/>
            <a:chExt cx="1237129" cy="791456"/>
          </a:xfrm>
        </p:grpSpPr>
        <p:sp>
          <p:nvSpPr>
            <p:cNvPr id="307" name="Freeform 14">
              <a:extLst>
                <a:ext uri="{FF2B5EF4-FFF2-40B4-BE49-F238E27FC236}">
                  <a16:creationId xmlns:a16="http://schemas.microsoft.com/office/drawing/2014/main" id="{60929306-7349-491B-8B72-86D02D27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646" y="970640"/>
              <a:ext cx="823457" cy="358024"/>
            </a:xfrm>
            <a:custGeom>
              <a:avLst/>
              <a:gdLst>
                <a:gd name="T0" fmla="*/ 221 w 221"/>
                <a:gd name="T1" fmla="*/ 64 h 96"/>
                <a:gd name="T2" fmla="*/ 195 w 221"/>
                <a:gd name="T3" fmla="*/ 64 h 96"/>
                <a:gd name="T4" fmla="*/ 183 w 221"/>
                <a:gd name="T5" fmla="*/ 53 h 96"/>
                <a:gd name="T6" fmla="*/ 183 w 221"/>
                <a:gd name="T7" fmla="*/ 7 h 96"/>
                <a:gd name="T8" fmla="*/ 177 w 221"/>
                <a:gd name="T9" fmla="*/ 0 h 96"/>
                <a:gd name="T10" fmla="*/ 171 w 221"/>
                <a:gd name="T11" fmla="*/ 2 h 96"/>
                <a:gd name="T12" fmla="*/ 169 w 221"/>
                <a:gd name="T13" fmla="*/ 7 h 96"/>
                <a:gd name="T14" fmla="*/ 169 w 221"/>
                <a:gd name="T15" fmla="*/ 26 h 96"/>
                <a:gd name="T16" fmla="*/ 155 w 221"/>
                <a:gd name="T17" fmla="*/ 40 h 96"/>
                <a:gd name="T18" fmla="*/ 144 w 221"/>
                <a:gd name="T19" fmla="*/ 37 h 96"/>
                <a:gd name="T20" fmla="*/ 139 w 221"/>
                <a:gd name="T21" fmla="*/ 26 h 96"/>
                <a:gd name="T22" fmla="*/ 139 w 221"/>
                <a:gd name="T23" fmla="*/ 7 h 96"/>
                <a:gd name="T24" fmla="*/ 132 w 221"/>
                <a:gd name="T25" fmla="*/ 0 h 96"/>
                <a:gd name="T26" fmla="*/ 127 w 221"/>
                <a:gd name="T27" fmla="*/ 2 h 96"/>
                <a:gd name="T28" fmla="*/ 125 w 221"/>
                <a:gd name="T29" fmla="*/ 7 h 96"/>
                <a:gd name="T30" fmla="*/ 125 w 221"/>
                <a:gd name="T31" fmla="*/ 81 h 96"/>
                <a:gd name="T32" fmla="*/ 111 w 221"/>
                <a:gd name="T33" fmla="*/ 96 h 96"/>
                <a:gd name="T34" fmla="*/ 109 w 221"/>
                <a:gd name="T35" fmla="*/ 96 h 96"/>
                <a:gd name="T36" fmla="*/ 99 w 221"/>
                <a:gd name="T37" fmla="*/ 92 h 96"/>
                <a:gd name="T38" fmla="*/ 94 w 221"/>
                <a:gd name="T39" fmla="*/ 82 h 96"/>
                <a:gd name="T40" fmla="*/ 94 w 221"/>
                <a:gd name="T41" fmla="*/ 19 h 96"/>
                <a:gd name="T42" fmla="*/ 88 w 221"/>
                <a:gd name="T43" fmla="*/ 12 h 96"/>
                <a:gd name="T44" fmla="*/ 83 w 221"/>
                <a:gd name="T45" fmla="*/ 14 h 96"/>
                <a:gd name="T46" fmla="*/ 80 w 221"/>
                <a:gd name="T47" fmla="*/ 19 h 96"/>
                <a:gd name="T48" fmla="*/ 80 w 221"/>
                <a:gd name="T49" fmla="*/ 55 h 96"/>
                <a:gd name="T50" fmla="*/ 67 w 221"/>
                <a:gd name="T51" fmla="*/ 70 h 96"/>
                <a:gd name="T52" fmla="*/ 55 w 221"/>
                <a:gd name="T53" fmla="*/ 66 h 96"/>
                <a:gd name="T54" fmla="*/ 50 w 221"/>
                <a:gd name="T55" fmla="*/ 56 h 96"/>
                <a:gd name="T56" fmla="*/ 50 w 221"/>
                <a:gd name="T57" fmla="*/ 42 h 96"/>
                <a:gd name="T58" fmla="*/ 44 w 221"/>
                <a:gd name="T59" fmla="*/ 35 h 96"/>
                <a:gd name="T60" fmla="*/ 38 w 221"/>
                <a:gd name="T61" fmla="*/ 36 h 96"/>
                <a:gd name="T62" fmla="*/ 36 w 221"/>
                <a:gd name="T63" fmla="*/ 41 h 96"/>
                <a:gd name="T64" fmla="*/ 36 w 221"/>
                <a:gd name="T65" fmla="*/ 57 h 96"/>
                <a:gd name="T66" fmla="*/ 24 w 221"/>
                <a:gd name="T67" fmla="*/ 68 h 96"/>
                <a:gd name="T68" fmla="*/ 0 w 221"/>
                <a:gd name="T69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96">
                  <a:moveTo>
                    <a:pt x="221" y="64"/>
                  </a:moveTo>
                  <a:cubicBezTo>
                    <a:pt x="195" y="64"/>
                    <a:pt x="195" y="64"/>
                    <a:pt x="195" y="64"/>
                  </a:cubicBezTo>
                  <a:cubicBezTo>
                    <a:pt x="188" y="64"/>
                    <a:pt x="183" y="59"/>
                    <a:pt x="183" y="53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3" y="4"/>
                    <a:pt x="180" y="1"/>
                    <a:pt x="177" y="0"/>
                  </a:cubicBezTo>
                  <a:cubicBezTo>
                    <a:pt x="175" y="0"/>
                    <a:pt x="173" y="1"/>
                    <a:pt x="171" y="2"/>
                  </a:cubicBezTo>
                  <a:cubicBezTo>
                    <a:pt x="170" y="3"/>
                    <a:pt x="169" y="5"/>
                    <a:pt x="169" y="7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33"/>
                    <a:pt x="163" y="40"/>
                    <a:pt x="155" y="40"/>
                  </a:cubicBezTo>
                  <a:cubicBezTo>
                    <a:pt x="151" y="41"/>
                    <a:pt x="147" y="39"/>
                    <a:pt x="144" y="37"/>
                  </a:cubicBezTo>
                  <a:cubicBezTo>
                    <a:pt x="140" y="34"/>
                    <a:pt x="139" y="30"/>
                    <a:pt x="139" y="2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9" y="4"/>
                    <a:pt x="136" y="1"/>
                    <a:pt x="132" y="0"/>
                  </a:cubicBezTo>
                  <a:cubicBezTo>
                    <a:pt x="130" y="0"/>
                    <a:pt x="128" y="1"/>
                    <a:pt x="127" y="2"/>
                  </a:cubicBezTo>
                  <a:cubicBezTo>
                    <a:pt x="125" y="3"/>
                    <a:pt x="125" y="5"/>
                    <a:pt x="125" y="7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5" y="89"/>
                    <a:pt x="119" y="95"/>
                    <a:pt x="111" y="96"/>
                  </a:cubicBezTo>
                  <a:cubicBezTo>
                    <a:pt x="110" y="96"/>
                    <a:pt x="110" y="96"/>
                    <a:pt x="109" y="96"/>
                  </a:cubicBezTo>
                  <a:cubicBezTo>
                    <a:pt x="106" y="96"/>
                    <a:pt x="102" y="95"/>
                    <a:pt x="99" y="92"/>
                  </a:cubicBezTo>
                  <a:cubicBezTo>
                    <a:pt x="96" y="90"/>
                    <a:pt x="94" y="86"/>
                    <a:pt x="94" y="8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6"/>
                    <a:pt x="92" y="12"/>
                    <a:pt x="88" y="12"/>
                  </a:cubicBezTo>
                  <a:cubicBezTo>
                    <a:pt x="86" y="12"/>
                    <a:pt x="84" y="13"/>
                    <a:pt x="83" y="14"/>
                  </a:cubicBezTo>
                  <a:cubicBezTo>
                    <a:pt x="81" y="15"/>
                    <a:pt x="80" y="17"/>
                    <a:pt x="80" y="1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63"/>
                    <a:pt x="74" y="69"/>
                    <a:pt x="67" y="70"/>
                  </a:cubicBezTo>
                  <a:cubicBezTo>
                    <a:pt x="62" y="70"/>
                    <a:pt x="58" y="69"/>
                    <a:pt x="55" y="66"/>
                  </a:cubicBezTo>
                  <a:cubicBezTo>
                    <a:pt x="52" y="64"/>
                    <a:pt x="50" y="60"/>
                    <a:pt x="50" y="56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38"/>
                    <a:pt x="47" y="35"/>
                    <a:pt x="44" y="35"/>
                  </a:cubicBezTo>
                  <a:cubicBezTo>
                    <a:pt x="42" y="34"/>
                    <a:pt x="40" y="35"/>
                    <a:pt x="38" y="36"/>
                  </a:cubicBezTo>
                  <a:cubicBezTo>
                    <a:pt x="37" y="38"/>
                    <a:pt x="36" y="39"/>
                    <a:pt x="36" y="4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3"/>
                    <a:pt x="31" y="68"/>
                    <a:pt x="24" y="68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80814CC-6235-473D-9DAE-23F661EAF6F8}"/>
                </a:ext>
              </a:extLst>
            </p:cNvPr>
            <p:cNvGrpSpPr/>
            <p:nvPr/>
          </p:nvGrpSpPr>
          <p:grpSpPr>
            <a:xfrm>
              <a:off x="6512952" y="779855"/>
              <a:ext cx="1237129" cy="791456"/>
              <a:chOff x="7046261" y="1206393"/>
              <a:chExt cx="1237129" cy="791456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5CAF141-1862-4E74-8A92-4D4C01C7FA51}"/>
                  </a:ext>
                </a:extLst>
              </p:cNvPr>
              <p:cNvSpPr/>
              <p:nvPr/>
            </p:nvSpPr>
            <p:spPr>
              <a:xfrm>
                <a:off x="7190693" y="1206393"/>
                <a:ext cx="943312" cy="732462"/>
              </a:xfrm>
              <a:custGeom>
                <a:avLst/>
                <a:gdLst>
                  <a:gd name="connsiteX0" fmla="*/ 86057 w 943312"/>
                  <a:gd name="connsiteY0" fmla="*/ 0 h 732462"/>
                  <a:gd name="connsiteX1" fmla="*/ 857255 w 943312"/>
                  <a:gd name="connsiteY1" fmla="*/ 0 h 732462"/>
                  <a:gd name="connsiteX2" fmla="*/ 943312 w 943312"/>
                  <a:gd name="connsiteY2" fmla="*/ 86057 h 732462"/>
                  <a:gd name="connsiteX3" fmla="*/ 943312 w 943312"/>
                  <a:gd name="connsiteY3" fmla="*/ 646405 h 732462"/>
                  <a:gd name="connsiteX4" fmla="*/ 857255 w 943312"/>
                  <a:gd name="connsiteY4" fmla="*/ 732462 h 732462"/>
                  <a:gd name="connsiteX5" fmla="*/ 86057 w 943312"/>
                  <a:gd name="connsiteY5" fmla="*/ 732462 h 732462"/>
                  <a:gd name="connsiteX6" fmla="*/ 0 w 943312"/>
                  <a:gd name="connsiteY6" fmla="*/ 646405 h 732462"/>
                  <a:gd name="connsiteX7" fmla="*/ 0 w 943312"/>
                  <a:gd name="connsiteY7" fmla="*/ 86057 h 732462"/>
                  <a:gd name="connsiteX8" fmla="*/ 86057 w 943312"/>
                  <a:gd name="connsiteY8" fmla="*/ 0 h 732462"/>
                  <a:gd name="connsiteX9" fmla="*/ 117482 w 943312"/>
                  <a:gd name="connsiteY9" fmla="*/ 59431 h 732462"/>
                  <a:gd name="connsiteX10" fmla="*/ 63037 w 943312"/>
                  <a:gd name="connsiteY10" fmla="*/ 113876 h 732462"/>
                  <a:gd name="connsiteX11" fmla="*/ 63037 w 943312"/>
                  <a:gd name="connsiteY11" fmla="*/ 618584 h 732462"/>
                  <a:gd name="connsiteX12" fmla="*/ 117482 w 943312"/>
                  <a:gd name="connsiteY12" fmla="*/ 673029 h 732462"/>
                  <a:gd name="connsiteX13" fmla="*/ 825831 w 943312"/>
                  <a:gd name="connsiteY13" fmla="*/ 673029 h 732462"/>
                  <a:gd name="connsiteX14" fmla="*/ 880276 w 943312"/>
                  <a:gd name="connsiteY14" fmla="*/ 618584 h 732462"/>
                  <a:gd name="connsiteX15" fmla="*/ 880276 w 943312"/>
                  <a:gd name="connsiteY15" fmla="*/ 113876 h 732462"/>
                  <a:gd name="connsiteX16" fmla="*/ 825831 w 943312"/>
                  <a:gd name="connsiteY16" fmla="*/ 59431 h 732462"/>
                  <a:gd name="connsiteX17" fmla="*/ 117482 w 943312"/>
                  <a:gd name="connsiteY17" fmla="*/ 59431 h 73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3312" h="732462">
                    <a:moveTo>
                      <a:pt x="86057" y="0"/>
                    </a:moveTo>
                    <a:lnTo>
                      <a:pt x="857255" y="0"/>
                    </a:lnTo>
                    <a:cubicBezTo>
                      <a:pt x="904783" y="0"/>
                      <a:pt x="943312" y="38529"/>
                      <a:pt x="943312" y="86057"/>
                    </a:cubicBezTo>
                    <a:lnTo>
                      <a:pt x="943312" y="646405"/>
                    </a:lnTo>
                    <a:cubicBezTo>
                      <a:pt x="943312" y="693933"/>
                      <a:pt x="904783" y="732462"/>
                      <a:pt x="857255" y="732462"/>
                    </a:cubicBezTo>
                    <a:lnTo>
                      <a:pt x="86057" y="732462"/>
                    </a:lnTo>
                    <a:cubicBezTo>
                      <a:pt x="38529" y="732462"/>
                      <a:pt x="0" y="693933"/>
                      <a:pt x="0" y="646405"/>
                    </a:cubicBezTo>
                    <a:lnTo>
                      <a:pt x="0" y="86057"/>
                    </a:lnTo>
                    <a:cubicBezTo>
                      <a:pt x="0" y="38529"/>
                      <a:pt x="38529" y="0"/>
                      <a:pt x="86057" y="0"/>
                    </a:cubicBezTo>
                    <a:close/>
                    <a:moveTo>
                      <a:pt x="117482" y="59431"/>
                    </a:moveTo>
                    <a:cubicBezTo>
                      <a:pt x="87413" y="59431"/>
                      <a:pt x="63037" y="83807"/>
                      <a:pt x="63037" y="113876"/>
                    </a:cubicBezTo>
                    <a:lnTo>
                      <a:pt x="63037" y="618584"/>
                    </a:lnTo>
                    <a:cubicBezTo>
                      <a:pt x="63037" y="648653"/>
                      <a:pt x="87413" y="673029"/>
                      <a:pt x="117482" y="673029"/>
                    </a:cubicBezTo>
                    <a:lnTo>
                      <a:pt x="825831" y="673029"/>
                    </a:lnTo>
                    <a:cubicBezTo>
                      <a:pt x="855900" y="673029"/>
                      <a:pt x="880276" y="648653"/>
                      <a:pt x="880276" y="618584"/>
                    </a:cubicBezTo>
                    <a:lnTo>
                      <a:pt x="880276" y="113876"/>
                    </a:lnTo>
                    <a:cubicBezTo>
                      <a:pt x="880276" y="83807"/>
                      <a:pt x="855900" y="59431"/>
                      <a:pt x="825831" y="59431"/>
                    </a:cubicBezTo>
                    <a:lnTo>
                      <a:pt x="117482" y="5943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FE9F825-5EBA-4D06-A0DA-7BC7428B3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6261" y="1890944"/>
                <a:ext cx="162407" cy="10690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F5C66CC0-56E4-4B59-A4B1-1BF67A41A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0109" y="1893903"/>
                <a:ext cx="163281" cy="88578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15" name="Group 4">
            <a:extLst>
              <a:ext uri="{FF2B5EF4-FFF2-40B4-BE49-F238E27FC236}">
                <a16:creationId xmlns:a16="http://schemas.microsoft.com/office/drawing/2014/main" id="{609774ED-185A-4B62-9256-EFA9AFBC03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805" y="318220"/>
            <a:ext cx="208518" cy="320266"/>
            <a:chOff x="4377" y="1709"/>
            <a:chExt cx="362" cy="556"/>
          </a:xfrm>
        </p:grpSpPr>
        <p:sp>
          <p:nvSpPr>
            <p:cNvPr id="316" name="Freeform 5">
              <a:extLst>
                <a:ext uri="{FF2B5EF4-FFF2-40B4-BE49-F238E27FC236}">
                  <a16:creationId xmlns:a16="http://schemas.microsoft.com/office/drawing/2014/main" id="{754AA9A4-85D8-48F6-B7C4-0C555D97D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Oval 6">
              <a:extLst>
                <a:ext uri="{FF2B5EF4-FFF2-40B4-BE49-F238E27FC236}">
                  <a16:creationId xmlns:a16="http://schemas.microsoft.com/office/drawing/2014/main" id="{91F8E282-F5E4-44FC-9FA0-BB9538B25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" y="2172"/>
              <a:ext cx="64" cy="63"/>
            </a:xfrm>
            <a:prstGeom prst="ellips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Freeform 8">
              <a:extLst>
                <a:ext uri="{FF2B5EF4-FFF2-40B4-BE49-F238E27FC236}">
                  <a16:creationId xmlns:a16="http://schemas.microsoft.com/office/drawing/2014/main" id="{182F4D21-E568-4B97-889F-6FAD4332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Freeform 7">
              <a:extLst>
                <a:ext uri="{FF2B5EF4-FFF2-40B4-BE49-F238E27FC236}">
                  <a16:creationId xmlns:a16="http://schemas.microsoft.com/office/drawing/2014/main" id="{5B3ED733-1B2C-4402-B1B1-3E715743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4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0" name="Group 4">
            <a:extLst>
              <a:ext uri="{FF2B5EF4-FFF2-40B4-BE49-F238E27FC236}">
                <a16:creationId xmlns:a16="http://schemas.microsoft.com/office/drawing/2014/main" id="{9E55CBD7-6C01-4DD5-B77F-92CA93205EEF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7941541" y="424783"/>
            <a:ext cx="208518" cy="320266"/>
            <a:chOff x="4377" y="1709"/>
            <a:chExt cx="362" cy="556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A6FDFA8F-C322-4AF1-BCF6-96B2C6587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Freeform 8">
              <a:extLst>
                <a:ext uri="{FF2B5EF4-FFF2-40B4-BE49-F238E27FC236}">
                  <a16:creationId xmlns:a16="http://schemas.microsoft.com/office/drawing/2014/main" id="{44597DF4-BD89-40EA-8B3F-2ADFE6AD0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 7">
              <a:extLst>
                <a:ext uri="{FF2B5EF4-FFF2-40B4-BE49-F238E27FC236}">
                  <a16:creationId xmlns:a16="http://schemas.microsoft.com/office/drawing/2014/main" id="{5D63CE44-2711-45B2-9D25-3C69CB46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88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BE7B2B5-3E53-4035-ABDC-0380B44494FC}"/>
              </a:ext>
            </a:extLst>
          </p:cNvPr>
          <p:cNvGrpSpPr/>
          <p:nvPr/>
        </p:nvGrpSpPr>
        <p:grpSpPr>
          <a:xfrm>
            <a:off x="7240257" y="4152280"/>
            <a:ext cx="409313" cy="465399"/>
            <a:chOff x="4908550" y="2834640"/>
            <a:chExt cx="2808288" cy="3193098"/>
          </a:xfrm>
        </p:grpSpPr>
        <p:sp>
          <p:nvSpPr>
            <p:cNvPr id="377" name="Freeform 675">
              <a:extLst>
                <a:ext uri="{FF2B5EF4-FFF2-40B4-BE49-F238E27FC236}">
                  <a16:creationId xmlns:a16="http://schemas.microsoft.com/office/drawing/2014/main" id="{9E4F0E12-62A7-4186-BE5C-CFFBF686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240088"/>
              <a:ext cx="2230438" cy="2492375"/>
            </a:xfrm>
            <a:custGeom>
              <a:avLst/>
              <a:gdLst>
                <a:gd name="T0" fmla="*/ 645 w 1032"/>
                <a:gd name="T1" fmla="*/ 0 h 1154"/>
                <a:gd name="T2" fmla="*/ 0 w 1032"/>
                <a:gd name="T3" fmla="*/ 646 h 1154"/>
                <a:gd name="T4" fmla="*/ 247 w 1032"/>
                <a:gd name="T5" fmla="*/ 1154 h 1154"/>
                <a:gd name="T6" fmla="*/ 1032 w 1032"/>
                <a:gd name="T7" fmla="*/ 129 h 1154"/>
                <a:gd name="T8" fmla="*/ 645 w 1032"/>
                <a:gd name="T9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154">
                  <a:moveTo>
                    <a:pt x="645" y="0"/>
                  </a:moveTo>
                  <a:cubicBezTo>
                    <a:pt x="289" y="0"/>
                    <a:pt x="0" y="289"/>
                    <a:pt x="0" y="646"/>
                  </a:cubicBezTo>
                  <a:cubicBezTo>
                    <a:pt x="0" y="852"/>
                    <a:pt x="96" y="1036"/>
                    <a:pt x="247" y="1154"/>
                  </a:cubicBezTo>
                  <a:cubicBezTo>
                    <a:pt x="1032" y="129"/>
                    <a:pt x="1032" y="129"/>
                    <a:pt x="1032" y="129"/>
                  </a:cubicBezTo>
                  <a:cubicBezTo>
                    <a:pt x="924" y="48"/>
                    <a:pt x="790" y="0"/>
                    <a:pt x="645" y="0"/>
                  </a:cubicBez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127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Line 676">
              <a:extLst>
                <a:ext uri="{FF2B5EF4-FFF2-40B4-BE49-F238E27FC236}">
                  <a16:creationId xmlns:a16="http://schemas.microsoft.com/office/drawing/2014/main" id="{11C8F0F5-CB3F-40FA-8A62-B07B0620F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5694363"/>
              <a:ext cx="0" cy="3333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Line 677">
              <a:extLst>
                <a:ext uri="{FF2B5EF4-FFF2-40B4-BE49-F238E27FC236}">
                  <a16:creationId xmlns:a16="http://schemas.microsoft.com/office/drawing/2014/main" id="{7447CFA4-CB44-4A30-96CC-FE35EA8C8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3240088"/>
              <a:ext cx="0" cy="3349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Line 678">
              <a:extLst>
                <a:ext uri="{FF2B5EF4-FFF2-40B4-BE49-F238E27FC236}">
                  <a16:creationId xmlns:a16="http://schemas.microsoft.com/office/drawing/2014/main" id="{BA64D2FD-A7F6-4036-BD32-3FD55EFD5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7600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Line 679">
              <a:extLst>
                <a:ext uri="{FF2B5EF4-FFF2-40B4-BE49-F238E27FC236}">
                  <a16:creationId xmlns:a16="http://schemas.microsoft.com/office/drawing/2014/main" id="{C63A7749-4C6C-467D-B747-75EFB3A33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83463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Line 680">
              <a:extLst>
                <a:ext uri="{FF2B5EF4-FFF2-40B4-BE49-F238E27FC236}">
                  <a16:creationId xmlns:a16="http://schemas.microsoft.com/office/drawing/2014/main" id="{BA83D5BA-B370-4090-AEBC-3D32A4B23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0863" y="5554663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Line 681">
              <a:extLst>
                <a:ext uri="{FF2B5EF4-FFF2-40B4-BE49-F238E27FC236}">
                  <a16:creationId xmlns:a16="http://schemas.microsoft.com/office/drawing/2014/main" id="{86B457B7-8450-4E68-8BB1-D9023D2C3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888" y="3424238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Line 682">
              <a:extLst>
                <a:ext uri="{FF2B5EF4-FFF2-40B4-BE49-F238E27FC236}">
                  <a16:creationId xmlns:a16="http://schemas.microsoft.com/office/drawing/2014/main" id="{38FB8333-770B-4033-8A4B-6EB9FD21C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11750" y="3943350"/>
              <a:ext cx="290513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Line 683">
              <a:extLst>
                <a:ext uri="{FF2B5EF4-FFF2-40B4-BE49-F238E27FC236}">
                  <a16:creationId xmlns:a16="http://schemas.microsoft.com/office/drawing/2014/main" id="{13F7B7E7-0628-4D6A-916D-2AAC5E375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43763" y="5159375"/>
              <a:ext cx="288925" cy="1666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6" name="Line 684">
              <a:extLst>
                <a:ext uri="{FF2B5EF4-FFF2-40B4-BE49-F238E27FC236}">
                  <a16:creationId xmlns:a16="http://schemas.microsoft.com/office/drawing/2014/main" id="{CAFE5F46-596F-4755-BFC2-FCE8027BE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0163" y="5157788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Line 685">
              <a:extLst>
                <a:ext uri="{FF2B5EF4-FFF2-40B4-BE49-F238E27FC236}">
                  <a16:creationId xmlns:a16="http://schemas.microsoft.com/office/drawing/2014/main" id="{79A02DDB-2CFB-49AE-83B7-3D7174792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45350" y="3948113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Line 686">
              <a:extLst>
                <a:ext uri="{FF2B5EF4-FFF2-40B4-BE49-F238E27FC236}">
                  <a16:creationId xmlns:a16="http://schemas.microsoft.com/office/drawing/2014/main" id="{B642DA79-84FA-4185-993E-D9C73FA8A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5625" y="3421063"/>
              <a:ext cx="163513" cy="292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Line 687">
              <a:extLst>
                <a:ext uri="{FF2B5EF4-FFF2-40B4-BE49-F238E27FC236}">
                  <a16:creationId xmlns:a16="http://schemas.microsoft.com/office/drawing/2014/main" id="{B9D4A8B0-0A78-41FE-9A7B-69B42AE39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45300" y="5557838"/>
              <a:ext cx="165100" cy="28892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Oval 688">
              <a:extLst>
                <a:ext uri="{FF2B5EF4-FFF2-40B4-BE49-F238E27FC236}">
                  <a16:creationId xmlns:a16="http://schemas.microsoft.com/office/drawing/2014/main" id="{4E16C2A5-ED5F-4120-A692-1338D63B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3240088"/>
              <a:ext cx="2790825" cy="2787650"/>
            </a:xfrm>
            <a:prstGeom prst="ellipse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Oval 688">
              <a:extLst>
                <a:ext uri="{FF2B5EF4-FFF2-40B4-BE49-F238E27FC236}">
                  <a16:creationId xmlns:a16="http://schemas.microsoft.com/office/drawing/2014/main" id="{6AF04DAE-C3E1-46D5-8318-294692223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758" y="4322064"/>
              <a:ext cx="624408" cy="623698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379DD3D-3F58-4151-97C0-6BF2372E9059}"/>
                </a:ext>
              </a:extLst>
            </p:cNvPr>
            <p:cNvSpPr/>
            <p:nvPr/>
          </p:nvSpPr>
          <p:spPr>
            <a:xfrm rot="5400000">
              <a:off x="6466856" y="4171468"/>
              <a:ext cx="299552" cy="924891"/>
            </a:xfrm>
            <a:custGeom>
              <a:avLst/>
              <a:gdLst>
                <a:gd name="connsiteX0" fmla="*/ 0 w 299552"/>
                <a:gd name="connsiteY0" fmla="*/ 775115 h 924891"/>
                <a:gd name="connsiteX1" fmla="*/ 2323 w 299552"/>
                <a:gd name="connsiteY1" fmla="*/ 763610 h 924891"/>
                <a:gd name="connsiteX2" fmla="*/ 2004 w 299552"/>
                <a:gd name="connsiteY2" fmla="*/ 763610 h 924891"/>
                <a:gd name="connsiteX3" fmla="*/ 149775 w 299552"/>
                <a:gd name="connsiteY3" fmla="*/ 0 h 924891"/>
                <a:gd name="connsiteX4" fmla="*/ 297546 w 299552"/>
                <a:gd name="connsiteY4" fmla="*/ 763610 h 924891"/>
                <a:gd name="connsiteX5" fmla="*/ 297229 w 299552"/>
                <a:gd name="connsiteY5" fmla="*/ 763610 h 924891"/>
                <a:gd name="connsiteX6" fmla="*/ 299552 w 299552"/>
                <a:gd name="connsiteY6" fmla="*/ 775115 h 924891"/>
                <a:gd name="connsiteX7" fmla="*/ 149776 w 299552"/>
                <a:gd name="connsiteY7" fmla="*/ 924891 h 924891"/>
                <a:gd name="connsiteX8" fmla="*/ 0 w 299552"/>
                <a:gd name="connsiteY8" fmla="*/ 775115 h 9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552" h="924891">
                  <a:moveTo>
                    <a:pt x="0" y="775115"/>
                  </a:moveTo>
                  <a:lnTo>
                    <a:pt x="2323" y="763610"/>
                  </a:lnTo>
                  <a:lnTo>
                    <a:pt x="2004" y="763610"/>
                  </a:lnTo>
                  <a:lnTo>
                    <a:pt x="149775" y="0"/>
                  </a:lnTo>
                  <a:lnTo>
                    <a:pt x="297546" y="763610"/>
                  </a:lnTo>
                  <a:lnTo>
                    <a:pt x="297229" y="763610"/>
                  </a:lnTo>
                  <a:lnTo>
                    <a:pt x="299552" y="775115"/>
                  </a:lnTo>
                  <a:cubicBezTo>
                    <a:pt x="299552" y="857834"/>
                    <a:pt x="232495" y="924891"/>
                    <a:pt x="149776" y="924891"/>
                  </a:cubicBezTo>
                  <a:cubicBezTo>
                    <a:pt x="67057" y="924891"/>
                    <a:pt x="0" y="857834"/>
                    <a:pt x="0" y="775115"/>
                  </a:cubicBezTo>
                  <a:close/>
                </a:path>
              </a:pathLst>
            </a:custGeom>
            <a:solidFill>
              <a:srgbClr val="FCE7CD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8D5FD894-371B-419F-B4FD-99427D1F70B1}"/>
                </a:ext>
              </a:extLst>
            </p:cNvPr>
            <p:cNvSpPr/>
            <p:nvPr/>
          </p:nvSpPr>
          <p:spPr>
            <a:xfrm>
              <a:off x="6243320" y="3027680"/>
              <a:ext cx="15240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C984B88-8553-4252-A16F-3196108935B6}"/>
                </a:ext>
              </a:extLst>
            </p:cNvPr>
            <p:cNvSpPr/>
            <p:nvPr/>
          </p:nvSpPr>
          <p:spPr>
            <a:xfrm>
              <a:off x="6060440" y="2834640"/>
              <a:ext cx="51816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A84E4F3-A06F-440D-8368-E72E1B23ADDF}"/>
                </a:ext>
              </a:extLst>
            </p:cNvPr>
            <p:cNvSpPr/>
            <p:nvPr/>
          </p:nvSpPr>
          <p:spPr>
            <a:xfrm rot="2206752">
              <a:off x="6971033" y="3369365"/>
              <a:ext cx="413753" cy="157367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AA4720F-E1AF-4B07-9FB1-A44D2987E8B8}"/>
              </a:ext>
            </a:extLst>
          </p:cNvPr>
          <p:cNvGrpSpPr/>
          <p:nvPr/>
        </p:nvGrpSpPr>
        <p:grpSpPr>
          <a:xfrm>
            <a:off x="4670993" y="3423439"/>
            <a:ext cx="791305" cy="535288"/>
            <a:chOff x="4710181" y="3443033"/>
            <a:chExt cx="791305" cy="535288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3EF1F82-2A4C-48DA-B65C-8F20D809FB6C}"/>
                </a:ext>
              </a:extLst>
            </p:cNvPr>
            <p:cNvGrpSpPr/>
            <p:nvPr/>
          </p:nvGrpSpPr>
          <p:grpSpPr>
            <a:xfrm>
              <a:off x="4710181" y="3443033"/>
              <a:ext cx="791305" cy="535288"/>
              <a:chOff x="474662" y="2225675"/>
              <a:chExt cx="767865" cy="519431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FE1FE91-602C-4CD0-B211-C5AA46214E89}"/>
                  </a:ext>
                </a:extLst>
              </p:cNvPr>
              <p:cNvSpPr/>
              <p:nvPr/>
            </p:nvSpPr>
            <p:spPr>
              <a:xfrm>
                <a:off x="525462" y="2331647"/>
                <a:ext cx="717065" cy="413459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>
                    <a:alpha val="50000"/>
                  </a:schemeClr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E6977B82-DB7A-4A60-A911-C85A5F9730A0}"/>
                  </a:ext>
                </a:extLst>
              </p:cNvPr>
              <p:cNvSpPr/>
              <p:nvPr/>
            </p:nvSpPr>
            <p:spPr>
              <a:xfrm>
                <a:off x="968375" y="2228850"/>
                <a:ext cx="196850" cy="123825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70">
                <a:extLst>
                  <a:ext uri="{FF2B5EF4-FFF2-40B4-BE49-F238E27FC236}">
                    <a16:creationId xmlns:a16="http://schemas.microsoft.com/office/drawing/2014/main" id="{580B9EB0-3634-454C-92A6-47E1ECAD8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07" y="2228850"/>
                <a:ext cx="383119" cy="90975"/>
              </a:xfrm>
              <a:custGeom>
                <a:avLst/>
                <a:gdLst>
                  <a:gd name="T0" fmla="*/ 598 w 598"/>
                  <a:gd name="T1" fmla="*/ 0 h 142"/>
                  <a:gd name="T2" fmla="*/ 0 w 598"/>
                  <a:gd name="T3" fmla="*/ 0 h 142"/>
                  <a:gd name="T4" fmla="*/ 0 w 598"/>
                  <a:gd name="T5" fmla="*/ 142 h 142"/>
                  <a:gd name="T6" fmla="*/ 491 w 598"/>
                  <a:gd name="T7" fmla="*/ 142 h 142"/>
                  <a:gd name="T8" fmla="*/ 598 w 598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142">
                    <a:moveTo>
                      <a:pt x="59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91" y="14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tx1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50">
                <a:extLst>
                  <a:ext uri="{FF2B5EF4-FFF2-40B4-BE49-F238E27FC236}">
                    <a16:creationId xmlns:a16="http://schemas.microsoft.com/office/drawing/2014/main" id="{4B42F585-E574-4D6B-B6CA-C71864427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314574"/>
                <a:ext cx="493713" cy="349250"/>
              </a:xfrm>
              <a:custGeom>
                <a:avLst/>
                <a:gdLst>
                  <a:gd name="T0" fmla="*/ 1299 w 1299"/>
                  <a:gd name="T1" fmla="*/ 893 h 893"/>
                  <a:gd name="T2" fmla="*/ 1299 w 1299"/>
                  <a:gd name="T3" fmla="*/ 893 h 893"/>
                  <a:gd name="T4" fmla="*/ 0 w 1299"/>
                  <a:gd name="T5" fmla="*/ 893 h 893"/>
                  <a:gd name="T6" fmla="*/ 0 w 1299"/>
                  <a:gd name="T7" fmla="*/ 0 h 893"/>
                  <a:gd name="T8" fmla="*/ 1299 w 1299"/>
                  <a:gd name="T9" fmla="*/ 0 h 893"/>
                  <a:gd name="T10" fmla="*/ 1299 w 1299"/>
                  <a:gd name="T11" fmla="*/ 89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9" h="893">
                    <a:moveTo>
                      <a:pt x="1299" y="893"/>
                    </a:moveTo>
                    <a:lnTo>
                      <a:pt x="1299" y="893"/>
                    </a:lnTo>
                    <a:lnTo>
                      <a:pt x="0" y="893"/>
                    </a:lnTo>
                    <a:lnTo>
                      <a:pt x="0" y="0"/>
                    </a:lnTo>
                    <a:lnTo>
                      <a:pt x="1299" y="0"/>
                    </a:lnTo>
                    <a:lnTo>
                      <a:pt x="1299" y="89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51">
                <a:extLst>
                  <a:ext uri="{FF2B5EF4-FFF2-40B4-BE49-F238E27FC236}">
                    <a16:creationId xmlns:a16="http://schemas.microsoft.com/office/drawing/2014/main" id="{8CC638AF-46AA-4521-B477-6BD3ED40B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225675"/>
                <a:ext cx="690563" cy="438150"/>
              </a:xfrm>
              <a:custGeom>
                <a:avLst/>
                <a:gdLst>
                  <a:gd name="T0" fmla="*/ 1815 w 1815"/>
                  <a:gd name="T1" fmla="*/ 1155 h 1155"/>
                  <a:gd name="T2" fmla="*/ 1815 w 1815"/>
                  <a:gd name="T3" fmla="*/ 1155 h 1155"/>
                  <a:gd name="T4" fmla="*/ 0 w 1815"/>
                  <a:gd name="T5" fmla="*/ 1155 h 1155"/>
                  <a:gd name="T6" fmla="*/ 0 w 1815"/>
                  <a:gd name="T7" fmla="*/ 0 h 1155"/>
                  <a:gd name="T8" fmla="*/ 1815 w 1815"/>
                  <a:gd name="T9" fmla="*/ 0 h 1155"/>
                  <a:gd name="T10" fmla="*/ 1815 w 1815"/>
                  <a:gd name="T11" fmla="*/ 1155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5" h="1155">
                    <a:moveTo>
                      <a:pt x="1815" y="1155"/>
                    </a:moveTo>
                    <a:lnTo>
                      <a:pt x="1815" y="1155"/>
                    </a:lnTo>
                    <a:lnTo>
                      <a:pt x="0" y="1155"/>
                    </a:lnTo>
                    <a:lnTo>
                      <a:pt x="0" y="0"/>
                    </a:lnTo>
                    <a:lnTo>
                      <a:pt x="1815" y="0"/>
                    </a:lnTo>
                    <a:lnTo>
                      <a:pt x="1815" y="115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53">
                <a:extLst>
                  <a:ext uri="{FF2B5EF4-FFF2-40B4-BE49-F238E27FC236}">
                    <a16:creationId xmlns:a16="http://schemas.microsoft.com/office/drawing/2014/main" id="{4FCE866D-B170-43A6-86DB-CF5E5DB39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19" y="2308703"/>
                <a:ext cx="690563" cy="0"/>
              </a:xfrm>
              <a:custGeom>
                <a:avLst/>
                <a:gdLst>
                  <a:gd name="T0" fmla="*/ 0 w 1815"/>
                  <a:gd name="T1" fmla="*/ 0 w 1815"/>
                  <a:gd name="T2" fmla="*/ 1815 w 18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815">
                    <a:moveTo>
                      <a:pt x="0" y="0"/>
                    </a:moveTo>
                    <a:lnTo>
                      <a:pt x="0" y="0"/>
                    </a:lnTo>
                    <a:lnTo>
                      <a:pt x="1815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54">
                <a:extLst>
                  <a:ext uri="{FF2B5EF4-FFF2-40B4-BE49-F238E27FC236}">
                    <a16:creationId xmlns:a16="http://schemas.microsoft.com/office/drawing/2014/main" id="{71C52B92-626F-4A36-949D-E591221AE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55">
                <a:extLst>
                  <a:ext uri="{FF2B5EF4-FFF2-40B4-BE49-F238E27FC236}">
                    <a16:creationId xmlns:a16="http://schemas.microsoft.com/office/drawing/2014/main" id="{64BB28D0-6372-4302-B5A5-DF679A36E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" y="2254250"/>
                <a:ext cx="30163" cy="28575"/>
              </a:xfrm>
              <a:custGeom>
                <a:avLst/>
                <a:gdLst>
                  <a:gd name="T0" fmla="*/ 77 w 77"/>
                  <a:gd name="T1" fmla="*/ 39 h 78"/>
                  <a:gd name="T2" fmla="*/ 77 w 77"/>
                  <a:gd name="T3" fmla="*/ 39 h 78"/>
                  <a:gd name="T4" fmla="*/ 39 w 77"/>
                  <a:gd name="T5" fmla="*/ 78 h 78"/>
                  <a:gd name="T6" fmla="*/ 0 w 77"/>
                  <a:gd name="T7" fmla="*/ 39 h 78"/>
                  <a:gd name="T8" fmla="*/ 39 w 77"/>
                  <a:gd name="T9" fmla="*/ 0 h 78"/>
                  <a:gd name="T10" fmla="*/ 77 w 77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8">
                    <a:moveTo>
                      <a:pt x="77" y="39"/>
                    </a:moveTo>
                    <a:lnTo>
                      <a:pt x="77" y="39"/>
                    </a:lnTo>
                    <a:cubicBezTo>
                      <a:pt x="77" y="60"/>
                      <a:pt x="60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Freeform 156">
                <a:extLst>
                  <a:ext uri="{FF2B5EF4-FFF2-40B4-BE49-F238E27FC236}">
                    <a16:creationId xmlns:a16="http://schemas.microsoft.com/office/drawing/2014/main" id="{A34F9FA5-6B38-4398-928D-E279474C3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Freeform 157">
                <a:extLst>
                  <a:ext uri="{FF2B5EF4-FFF2-40B4-BE49-F238E27FC236}">
                    <a16:creationId xmlns:a16="http://schemas.microsoft.com/office/drawing/2014/main" id="{4E3806B1-4F6E-41FA-BD51-182B5E01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9" name="Freeform 158">
                <a:extLst>
                  <a:ext uri="{FF2B5EF4-FFF2-40B4-BE49-F238E27FC236}">
                    <a16:creationId xmlns:a16="http://schemas.microsoft.com/office/drawing/2014/main" id="{6806076C-4FE5-4B00-9170-A6C17C0E4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1" name="Freeform 160">
                <a:extLst>
                  <a:ext uri="{FF2B5EF4-FFF2-40B4-BE49-F238E27FC236}">
                    <a16:creationId xmlns:a16="http://schemas.microsoft.com/office/drawing/2014/main" id="{CEEEEDDF-D97A-4C68-82BD-26999C337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604950"/>
                <a:ext cx="347663" cy="0"/>
              </a:xfrm>
              <a:custGeom>
                <a:avLst/>
                <a:gdLst>
                  <a:gd name="T0" fmla="*/ 0 w 915"/>
                  <a:gd name="T1" fmla="*/ 0 w 915"/>
                  <a:gd name="T2" fmla="*/ 915 w 9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15">
                    <a:moveTo>
                      <a:pt x="0" y="0"/>
                    </a:moveTo>
                    <a:lnTo>
                      <a:pt x="0" y="0"/>
                    </a:lnTo>
                    <a:lnTo>
                      <a:pt x="915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3" name="Freeform 163">
                <a:extLst>
                  <a:ext uri="{FF2B5EF4-FFF2-40B4-BE49-F238E27FC236}">
                    <a16:creationId xmlns:a16="http://schemas.microsoft.com/office/drawing/2014/main" id="{14820318-B293-431C-9FD7-0B36E7218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16650"/>
                <a:ext cx="277813" cy="0"/>
              </a:xfrm>
              <a:custGeom>
                <a:avLst/>
                <a:gdLst>
                  <a:gd name="T0" fmla="*/ 0 w 732"/>
                  <a:gd name="T1" fmla="*/ 0 w 732"/>
                  <a:gd name="T2" fmla="*/ 732 w 7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2">
                    <a:moveTo>
                      <a:pt x="0" y="0"/>
                    </a:moveTo>
                    <a:lnTo>
                      <a:pt x="0" y="0"/>
                    </a:lnTo>
                    <a:lnTo>
                      <a:pt x="732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7" name="Freeform 162">
                <a:extLst>
                  <a:ext uri="{FF2B5EF4-FFF2-40B4-BE49-F238E27FC236}">
                    <a16:creationId xmlns:a16="http://schemas.microsoft.com/office/drawing/2014/main" id="{76CB9136-47C2-4F85-9BFC-04FC08732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60800"/>
                <a:ext cx="155575" cy="0"/>
              </a:xfrm>
              <a:custGeom>
                <a:avLst/>
                <a:gdLst>
                  <a:gd name="T0" fmla="*/ 0 w 410"/>
                  <a:gd name="T1" fmla="*/ 0 w 410"/>
                  <a:gd name="T2" fmla="*/ 410 w 4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0">
                    <a:moveTo>
                      <a:pt x="0" y="0"/>
                    </a:moveTo>
                    <a:lnTo>
                      <a:pt x="0" y="0"/>
                    </a:lnTo>
                    <a:lnTo>
                      <a:pt x="410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898614-9E3E-4B09-91F5-9F1DDC0DD888}"/>
                </a:ext>
              </a:extLst>
            </p:cNvPr>
            <p:cNvSpPr/>
            <p:nvPr/>
          </p:nvSpPr>
          <p:spPr>
            <a:xfrm>
              <a:off x="4761714" y="3576119"/>
              <a:ext cx="143965" cy="116820"/>
            </a:xfrm>
            <a:prstGeom prst="rect">
              <a:avLst/>
            </a:prstGeom>
            <a:noFill/>
            <a:ln w="9525" cap="sq">
              <a:solidFill>
                <a:srgbClr val="FCE7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AEA051B-AEE5-4FBF-B3B0-A81C98A69854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3568" y="3628185"/>
              <a:ext cx="127386" cy="12738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87147A-BB40-4BD1-A774-F3EB4EDF8F5A}"/>
              </a:ext>
            </a:extLst>
          </p:cNvPr>
          <p:cNvGrpSpPr/>
          <p:nvPr/>
        </p:nvGrpSpPr>
        <p:grpSpPr>
          <a:xfrm>
            <a:off x="7992292" y="1292475"/>
            <a:ext cx="354059" cy="352374"/>
            <a:chOff x="10076318" y="1258597"/>
            <a:chExt cx="3067900" cy="3053303"/>
          </a:xfrm>
        </p:grpSpPr>
        <p:sp>
          <p:nvSpPr>
            <p:cNvPr id="423" name="Freeform 400">
              <a:extLst>
                <a:ext uri="{FF2B5EF4-FFF2-40B4-BE49-F238E27FC236}">
                  <a16:creationId xmlns:a16="http://schemas.microsoft.com/office/drawing/2014/main" id="{BE28D764-2DD7-45B6-9410-17122906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535" y="1258597"/>
              <a:ext cx="2463661" cy="2720534"/>
            </a:xfrm>
            <a:custGeom>
              <a:avLst/>
              <a:gdLst>
                <a:gd name="T0" fmla="*/ 1688 w 1688"/>
                <a:gd name="T1" fmla="*/ 204 h 1864"/>
                <a:gd name="T2" fmla="*/ 1680 w 1688"/>
                <a:gd name="T3" fmla="*/ 196 h 1864"/>
                <a:gd name="T4" fmla="*/ 1280 w 1688"/>
                <a:gd name="T5" fmla="*/ 0 h 1864"/>
                <a:gd name="T6" fmla="*/ 839 w 1688"/>
                <a:gd name="T7" fmla="*/ 0 h 1864"/>
                <a:gd name="T8" fmla="*/ 431 w 1688"/>
                <a:gd name="T9" fmla="*/ 166 h 1864"/>
                <a:gd name="T10" fmla="*/ 132 w 1688"/>
                <a:gd name="T11" fmla="*/ 486 h 1864"/>
                <a:gd name="T12" fmla="*/ 0 w 1688"/>
                <a:gd name="T13" fmla="*/ 878 h 1864"/>
                <a:gd name="T14" fmla="*/ 0 w 1688"/>
                <a:gd name="T15" fmla="*/ 1000 h 1864"/>
                <a:gd name="T16" fmla="*/ 28 w 1688"/>
                <a:gd name="T17" fmla="*/ 1345 h 1864"/>
                <a:gd name="T18" fmla="*/ 240 w 1688"/>
                <a:gd name="T19" fmla="*/ 1731 h 1864"/>
                <a:gd name="T20" fmla="*/ 416 w 1688"/>
                <a:gd name="T21" fmla="*/ 1864 h 1864"/>
                <a:gd name="T22" fmla="*/ 1688 w 1688"/>
                <a:gd name="T23" fmla="*/ 204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8" h="1864">
                  <a:moveTo>
                    <a:pt x="1688" y="204"/>
                  </a:moveTo>
                  <a:lnTo>
                    <a:pt x="1680" y="196"/>
                  </a:lnTo>
                  <a:lnTo>
                    <a:pt x="1280" y="0"/>
                  </a:lnTo>
                  <a:lnTo>
                    <a:pt x="839" y="0"/>
                  </a:lnTo>
                  <a:lnTo>
                    <a:pt x="431" y="166"/>
                  </a:lnTo>
                  <a:lnTo>
                    <a:pt x="132" y="486"/>
                  </a:lnTo>
                  <a:lnTo>
                    <a:pt x="0" y="878"/>
                  </a:lnTo>
                  <a:lnTo>
                    <a:pt x="0" y="1000"/>
                  </a:lnTo>
                  <a:lnTo>
                    <a:pt x="28" y="1345"/>
                  </a:lnTo>
                  <a:lnTo>
                    <a:pt x="240" y="1731"/>
                  </a:lnTo>
                  <a:lnTo>
                    <a:pt x="416" y="1864"/>
                  </a:lnTo>
                  <a:lnTo>
                    <a:pt x="1688" y="204"/>
                  </a:lnTo>
                  <a:close/>
                </a:path>
              </a:pathLst>
            </a:custGeom>
            <a:solidFill>
              <a:srgbClr val="F18606"/>
            </a:solidFill>
            <a:ln w="2222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 399">
              <a:extLst>
                <a:ext uri="{FF2B5EF4-FFF2-40B4-BE49-F238E27FC236}">
                  <a16:creationId xmlns:a16="http://schemas.microsoft.com/office/drawing/2014/main" id="{800367E5-DE16-4CA5-A1B6-E3805B42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1258597"/>
              <a:ext cx="3067900" cy="3053303"/>
            </a:xfrm>
            <a:custGeom>
              <a:avLst/>
              <a:gdLst>
                <a:gd name="T0" fmla="*/ 846 w 2102"/>
                <a:gd name="T1" fmla="*/ 0 h 2092"/>
                <a:gd name="T2" fmla="*/ 1287 w 2102"/>
                <a:gd name="T3" fmla="*/ 0 h 2092"/>
                <a:gd name="T4" fmla="*/ 1687 w 2102"/>
                <a:gd name="T5" fmla="*/ 196 h 2092"/>
                <a:gd name="T6" fmla="*/ 1972 w 2102"/>
                <a:gd name="T7" fmla="*/ 528 h 2092"/>
                <a:gd name="T8" fmla="*/ 2102 w 2102"/>
                <a:gd name="T9" fmla="*/ 942 h 2092"/>
                <a:gd name="T10" fmla="*/ 2049 w 2102"/>
                <a:gd name="T11" fmla="*/ 1384 h 2092"/>
                <a:gd name="T12" fmla="*/ 1820 w 2102"/>
                <a:gd name="T13" fmla="*/ 1758 h 2092"/>
                <a:gd name="T14" fmla="*/ 1457 w 2102"/>
                <a:gd name="T15" fmla="*/ 2011 h 2092"/>
                <a:gd name="T16" fmla="*/ 1031 w 2102"/>
                <a:gd name="T17" fmla="*/ 2092 h 2092"/>
                <a:gd name="T18" fmla="*/ 596 w 2102"/>
                <a:gd name="T19" fmla="*/ 1998 h 2092"/>
                <a:gd name="T20" fmla="*/ 247 w 2102"/>
                <a:gd name="T21" fmla="*/ 1731 h 2092"/>
                <a:gd name="T22" fmla="*/ 35 w 2102"/>
                <a:gd name="T23" fmla="*/ 1345 h 2092"/>
                <a:gd name="T24" fmla="*/ 0 w 2102"/>
                <a:gd name="T25" fmla="*/ 901 h 2092"/>
                <a:gd name="T26" fmla="*/ 139 w 2102"/>
                <a:gd name="T27" fmla="*/ 486 h 2092"/>
                <a:gd name="T28" fmla="*/ 438 w 2102"/>
                <a:gd name="T29" fmla="*/ 166 h 2092"/>
                <a:gd name="T30" fmla="*/ 846 w 2102"/>
                <a:gd name="T31" fmla="*/ 0 h 2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2" h="2092">
                  <a:moveTo>
                    <a:pt x="846" y="0"/>
                  </a:moveTo>
                  <a:lnTo>
                    <a:pt x="1287" y="0"/>
                  </a:lnTo>
                  <a:lnTo>
                    <a:pt x="1687" y="196"/>
                  </a:lnTo>
                  <a:lnTo>
                    <a:pt x="1972" y="528"/>
                  </a:lnTo>
                  <a:lnTo>
                    <a:pt x="2102" y="942"/>
                  </a:lnTo>
                  <a:lnTo>
                    <a:pt x="2049" y="1384"/>
                  </a:lnTo>
                  <a:lnTo>
                    <a:pt x="1820" y="1758"/>
                  </a:lnTo>
                  <a:lnTo>
                    <a:pt x="1457" y="2011"/>
                  </a:lnTo>
                  <a:lnTo>
                    <a:pt x="1031" y="2092"/>
                  </a:lnTo>
                  <a:lnTo>
                    <a:pt x="596" y="1998"/>
                  </a:lnTo>
                  <a:lnTo>
                    <a:pt x="247" y="1731"/>
                  </a:lnTo>
                  <a:lnTo>
                    <a:pt x="35" y="1345"/>
                  </a:lnTo>
                  <a:lnTo>
                    <a:pt x="0" y="901"/>
                  </a:lnTo>
                  <a:lnTo>
                    <a:pt x="139" y="486"/>
                  </a:lnTo>
                  <a:lnTo>
                    <a:pt x="438" y="166"/>
                  </a:lnTo>
                  <a:lnTo>
                    <a:pt x="84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 401">
              <a:extLst>
                <a:ext uri="{FF2B5EF4-FFF2-40B4-BE49-F238E27FC236}">
                  <a16:creationId xmlns:a16="http://schemas.microsoft.com/office/drawing/2014/main" id="{0C4A2089-A200-439C-BDEA-29AA2322A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365" y="1258597"/>
              <a:ext cx="1690118" cy="2114836"/>
            </a:xfrm>
            <a:custGeom>
              <a:avLst/>
              <a:gdLst>
                <a:gd name="T0" fmla="*/ 0 w 1158"/>
                <a:gd name="T1" fmla="*/ 0 h 1449"/>
                <a:gd name="T2" fmla="*/ 38 w 1158"/>
                <a:gd name="T3" fmla="*/ 108 h 1449"/>
                <a:gd name="T4" fmla="*/ 112 w 1158"/>
                <a:gd name="T5" fmla="*/ 441 h 1449"/>
                <a:gd name="T6" fmla="*/ 247 w 1158"/>
                <a:gd name="T7" fmla="*/ 883 h 1449"/>
                <a:gd name="T8" fmla="*/ 415 w 1158"/>
                <a:gd name="T9" fmla="*/ 1351 h 1449"/>
                <a:gd name="T10" fmla="*/ 838 w 1158"/>
                <a:gd name="T11" fmla="*/ 1422 h 1449"/>
                <a:gd name="T12" fmla="*/ 1158 w 1158"/>
                <a:gd name="T13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8" h="1449">
                  <a:moveTo>
                    <a:pt x="0" y="0"/>
                  </a:moveTo>
                  <a:lnTo>
                    <a:pt x="38" y="108"/>
                  </a:lnTo>
                  <a:lnTo>
                    <a:pt x="112" y="441"/>
                  </a:lnTo>
                  <a:lnTo>
                    <a:pt x="247" y="883"/>
                  </a:lnTo>
                  <a:lnTo>
                    <a:pt x="415" y="1351"/>
                  </a:lnTo>
                  <a:lnTo>
                    <a:pt x="838" y="1422"/>
                  </a:lnTo>
                  <a:lnTo>
                    <a:pt x="1158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 402">
              <a:extLst>
                <a:ext uri="{FF2B5EF4-FFF2-40B4-BE49-F238E27FC236}">
                  <a16:creationId xmlns:a16="http://schemas.microsoft.com/office/drawing/2014/main" id="{597A8C80-328D-4755-A5DD-5BA6281B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4713" y="1258597"/>
              <a:ext cx="1049391" cy="2114836"/>
            </a:xfrm>
            <a:custGeom>
              <a:avLst/>
              <a:gdLst>
                <a:gd name="T0" fmla="*/ 0 w 719"/>
                <a:gd name="T1" fmla="*/ 0 h 1449"/>
                <a:gd name="T2" fmla="*/ 91 w 719"/>
                <a:gd name="T3" fmla="*/ 225 h 1449"/>
                <a:gd name="T4" fmla="*/ 457 w 719"/>
                <a:gd name="T5" fmla="*/ 573 h 1449"/>
                <a:gd name="T6" fmla="*/ 654 w 719"/>
                <a:gd name="T7" fmla="*/ 1007 h 1449"/>
                <a:gd name="T8" fmla="*/ 719 w 719"/>
                <a:gd name="T9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1449">
                  <a:moveTo>
                    <a:pt x="0" y="0"/>
                  </a:moveTo>
                  <a:lnTo>
                    <a:pt x="91" y="225"/>
                  </a:lnTo>
                  <a:lnTo>
                    <a:pt x="457" y="573"/>
                  </a:lnTo>
                  <a:lnTo>
                    <a:pt x="654" y="1007"/>
                  </a:lnTo>
                  <a:lnTo>
                    <a:pt x="719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Freeform 403">
              <a:extLst>
                <a:ext uri="{FF2B5EF4-FFF2-40B4-BE49-F238E27FC236}">
                  <a16:creationId xmlns:a16="http://schemas.microsoft.com/office/drawing/2014/main" id="{58E5670C-8DF0-4A90-903D-5DA79D3E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456" y="3334026"/>
              <a:ext cx="955982" cy="974955"/>
            </a:xfrm>
            <a:custGeom>
              <a:avLst/>
              <a:gdLst>
                <a:gd name="T0" fmla="*/ 655 w 655"/>
                <a:gd name="T1" fmla="*/ 0 h 668"/>
                <a:gd name="T2" fmla="*/ 608 w 655"/>
                <a:gd name="T3" fmla="*/ 396 h 668"/>
                <a:gd name="T4" fmla="*/ 137 w 655"/>
                <a:gd name="T5" fmla="*/ 572 h 668"/>
                <a:gd name="T6" fmla="*/ 0 w 655"/>
                <a:gd name="T7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8">
                  <a:moveTo>
                    <a:pt x="655" y="0"/>
                  </a:moveTo>
                  <a:lnTo>
                    <a:pt x="608" y="396"/>
                  </a:lnTo>
                  <a:lnTo>
                    <a:pt x="137" y="572"/>
                  </a:lnTo>
                  <a:lnTo>
                    <a:pt x="0" y="6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8" name="Freeform 404">
              <a:extLst>
                <a:ext uri="{FF2B5EF4-FFF2-40B4-BE49-F238E27FC236}">
                  <a16:creationId xmlns:a16="http://schemas.microsoft.com/office/drawing/2014/main" id="{F7577DDA-32AE-421D-84D5-C021BA86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43" y="2094898"/>
              <a:ext cx="1536869" cy="1987858"/>
            </a:xfrm>
            <a:custGeom>
              <a:avLst/>
              <a:gdLst>
                <a:gd name="T0" fmla="*/ 0 w 1053"/>
                <a:gd name="T1" fmla="*/ 1362 h 1362"/>
                <a:gd name="T2" fmla="*/ 261 w 1053"/>
                <a:gd name="T3" fmla="*/ 1151 h 1362"/>
                <a:gd name="T4" fmla="*/ 575 w 1053"/>
                <a:gd name="T5" fmla="*/ 778 h 1362"/>
                <a:gd name="T6" fmla="*/ 899 w 1053"/>
                <a:gd name="T7" fmla="*/ 397 h 1362"/>
                <a:gd name="T8" fmla="*/ 1053 w 1053"/>
                <a:gd name="T9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3" h="1362">
                  <a:moveTo>
                    <a:pt x="0" y="1362"/>
                  </a:moveTo>
                  <a:lnTo>
                    <a:pt x="261" y="1151"/>
                  </a:lnTo>
                  <a:lnTo>
                    <a:pt x="575" y="778"/>
                  </a:lnTo>
                  <a:lnTo>
                    <a:pt x="899" y="397"/>
                  </a:lnTo>
                  <a:lnTo>
                    <a:pt x="1053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9" name="Freeform 405">
              <a:extLst>
                <a:ext uri="{FF2B5EF4-FFF2-40B4-BE49-F238E27FC236}">
                  <a16:creationId xmlns:a16="http://schemas.microsoft.com/office/drawing/2014/main" id="{23AEB54F-D4F3-44DD-B6E8-0AB2BFA7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000" y="1258597"/>
              <a:ext cx="2146946" cy="2522040"/>
            </a:xfrm>
            <a:custGeom>
              <a:avLst/>
              <a:gdLst>
                <a:gd name="T0" fmla="*/ 1168 w 1471"/>
                <a:gd name="T1" fmla="*/ 0 h 1728"/>
                <a:gd name="T2" fmla="*/ 770 w 1471"/>
                <a:gd name="T3" fmla="*/ 108 h 1728"/>
                <a:gd name="T4" fmla="*/ 387 w 1471"/>
                <a:gd name="T5" fmla="*/ 391 h 1728"/>
                <a:gd name="T6" fmla="*/ 111 w 1471"/>
                <a:gd name="T7" fmla="*/ 794 h 1728"/>
                <a:gd name="T8" fmla="*/ 0 w 1471"/>
                <a:gd name="T9" fmla="*/ 1258 h 1728"/>
                <a:gd name="T10" fmla="*/ 132 w 1471"/>
                <a:gd name="T11" fmla="*/ 1728 h 1728"/>
                <a:gd name="T12" fmla="*/ 357 w 1471"/>
                <a:gd name="T13" fmla="*/ 1557 h 1728"/>
                <a:gd name="T14" fmla="*/ 667 w 1471"/>
                <a:gd name="T15" fmla="*/ 1256 h 1728"/>
                <a:gd name="T16" fmla="*/ 979 w 1471"/>
                <a:gd name="T17" fmla="*/ 883 h 1728"/>
                <a:gd name="T18" fmla="*/ 1471 w 1471"/>
                <a:gd name="T19" fmla="*/ 97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1" h="1728">
                  <a:moveTo>
                    <a:pt x="1168" y="0"/>
                  </a:moveTo>
                  <a:lnTo>
                    <a:pt x="770" y="108"/>
                  </a:lnTo>
                  <a:lnTo>
                    <a:pt x="387" y="391"/>
                  </a:lnTo>
                  <a:lnTo>
                    <a:pt x="111" y="794"/>
                  </a:lnTo>
                  <a:lnTo>
                    <a:pt x="0" y="1258"/>
                  </a:lnTo>
                  <a:lnTo>
                    <a:pt x="132" y="1728"/>
                  </a:lnTo>
                  <a:lnTo>
                    <a:pt x="357" y="1557"/>
                  </a:lnTo>
                  <a:lnTo>
                    <a:pt x="667" y="1256"/>
                  </a:lnTo>
                  <a:lnTo>
                    <a:pt x="979" y="883"/>
                  </a:lnTo>
                  <a:lnTo>
                    <a:pt x="1471" y="97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0" name="Freeform 406">
              <a:extLst>
                <a:ext uri="{FF2B5EF4-FFF2-40B4-BE49-F238E27FC236}">
                  <a16:creationId xmlns:a16="http://schemas.microsoft.com/office/drawing/2014/main" id="{35049ADB-B396-46B4-B635-5AA1BB0E0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7401" y="3091746"/>
              <a:ext cx="1793744" cy="683052"/>
            </a:xfrm>
            <a:custGeom>
              <a:avLst/>
              <a:gdLst>
                <a:gd name="T0" fmla="*/ 0 w 1229"/>
                <a:gd name="T1" fmla="*/ 89 h 468"/>
                <a:gd name="T2" fmla="*/ 87 w 1229"/>
                <a:gd name="T3" fmla="*/ 0 h 468"/>
                <a:gd name="T4" fmla="*/ 441 w 1229"/>
                <a:gd name="T5" fmla="*/ 301 h 468"/>
                <a:gd name="T6" fmla="*/ 917 w 1229"/>
                <a:gd name="T7" fmla="*/ 468 h 468"/>
                <a:gd name="T8" fmla="*/ 747 w 1229"/>
                <a:gd name="T9" fmla="*/ 4 h 468"/>
                <a:gd name="T10" fmla="*/ 1229 w 1229"/>
                <a:gd name="T11" fmla="*/ 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9" h="468">
                  <a:moveTo>
                    <a:pt x="0" y="89"/>
                  </a:moveTo>
                  <a:lnTo>
                    <a:pt x="87" y="0"/>
                  </a:lnTo>
                  <a:lnTo>
                    <a:pt x="441" y="301"/>
                  </a:lnTo>
                  <a:lnTo>
                    <a:pt x="917" y="468"/>
                  </a:lnTo>
                  <a:lnTo>
                    <a:pt x="747" y="4"/>
                  </a:lnTo>
                  <a:lnTo>
                    <a:pt x="1229" y="94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1" name="Freeform 407">
              <a:extLst>
                <a:ext uri="{FF2B5EF4-FFF2-40B4-BE49-F238E27FC236}">
                  <a16:creationId xmlns:a16="http://schemas.microsoft.com/office/drawing/2014/main" id="{058B598B-0190-49DA-9330-8218A3BE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2417451"/>
              <a:ext cx="1602547" cy="156168"/>
            </a:xfrm>
            <a:custGeom>
              <a:avLst/>
              <a:gdLst>
                <a:gd name="T0" fmla="*/ 0 w 1098"/>
                <a:gd name="T1" fmla="*/ 107 h 107"/>
                <a:gd name="T2" fmla="*/ 230 w 1098"/>
                <a:gd name="T3" fmla="*/ 0 h 107"/>
                <a:gd name="T4" fmla="*/ 609 w 1098"/>
                <a:gd name="T5" fmla="*/ 0 h 107"/>
                <a:gd name="T6" fmla="*/ 1098 w 1098"/>
                <a:gd name="T7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8" h="107">
                  <a:moveTo>
                    <a:pt x="0" y="107"/>
                  </a:moveTo>
                  <a:lnTo>
                    <a:pt x="230" y="0"/>
                  </a:lnTo>
                  <a:lnTo>
                    <a:pt x="609" y="0"/>
                  </a:lnTo>
                  <a:lnTo>
                    <a:pt x="1098" y="8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2" name="Freeform 408">
              <a:extLst>
                <a:ext uri="{FF2B5EF4-FFF2-40B4-BE49-F238E27FC236}">
                  <a16:creationId xmlns:a16="http://schemas.microsoft.com/office/drawing/2014/main" id="{8C262E3C-5558-4991-A217-01E1D3207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1197" y="3774799"/>
              <a:ext cx="1352970" cy="385312"/>
            </a:xfrm>
            <a:custGeom>
              <a:avLst/>
              <a:gdLst>
                <a:gd name="T0" fmla="*/ 0 w 927"/>
                <a:gd name="T1" fmla="*/ 8 h 264"/>
                <a:gd name="T2" fmla="*/ 441 w 927"/>
                <a:gd name="T3" fmla="*/ 211 h 264"/>
                <a:gd name="T4" fmla="*/ 927 w 927"/>
                <a:gd name="T5" fmla="*/ 264 h 264"/>
                <a:gd name="T6" fmla="*/ 702 w 92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7" h="264">
                  <a:moveTo>
                    <a:pt x="0" y="8"/>
                  </a:moveTo>
                  <a:lnTo>
                    <a:pt x="441" y="211"/>
                  </a:lnTo>
                  <a:lnTo>
                    <a:pt x="927" y="264"/>
                  </a:lnTo>
                  <a:lnTo>
                    <a:pt x="702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3" name="Line 409">
              <a:extLst>
                <a:ext uri="{FF2B5EF4-FFF2-40B4-BE49-F238E27FC236}">
                  <a16:creationId xmlns:a16="http://schemas.microsoft.com/office/drawing/2014/main" id="{AB61E557-9234-4E00-8437-BBC2BF672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96946" y="2674325"/>
              <a:ext cx="144492" cy="6597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Line 410">
              <a:extLst>
                <a:ext uri="{FF2B5EF4-FFF2-40B4-BE49-F238E27FC236}">
                  <a16:creationId xmlns:a16="http://schemas.microsoft.com/office/drawing/2014/main" id="{D5DAE856-9045-4C7F-95FB-DE21B2209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9236" y="2194145"/>
              <a:ext cx="94868" cy="53418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Line 411">
              <a:extLst>
                <a:ext uri="{FF2B5EF4-FFF2-40B4-BE49-F238E27FC236}">
                  <a16:creationId xmlns:a16="http://schemas.microsoft.com/office/drawing/2014/main" id="{8A8D389B-91EC-482A-82DD-5417AA79A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556034" y="1566554"/>
              <a:ext cx="452450" cy="63197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Freeform 412">
              <a:extLst>
                <a:ext uri="{FF2B5EF4-FFF2-40B4-BE49-F238E27FC236}">
                  <a16:creationId xmlns:a16="http://schemas.microsoft.com/office/drawing/2014/main" id="{E0985D72-EEB2-4F03-9255-8F7240CC0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5162" y="1544662"/>
              <a:ext cx="1573357" cy="1552923"/>
            </a:xfrm>
            <a:custGeom>
              <a:avLst/>
              <a:gdLst>
                <a:gd name="T0" fmla="*/ 792 w 792"/>
                <a:gd name="T1" fmla="*/ 0 h 782"/>
                <a:gd name="T2" fmla="*/ 565 w 792"/>
                <a:gd name="T3" fmla="*/ 21 h 782"/>
                <a:gd name="T4" fmla="*/ 260 w 792"/>
                <a:gd name="T5" fmla="*/ 180 h 782"/>
                <a:gd name="T6" fmla="*/ 260 w 792"/>
                <a:gd name="T7" fmla="*/ 180 h 782"/>
                <a:gd name="T8" fmla="*/ 0 w 792"/>
                <a:gd name="T9" fmla="*/ 439 h 782"/>
                <a:gd name="T10" fmla="*/ 127 w 792"/>
                <a:gd name="T11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2" h="782">
                  <a:moveTo>
                    <a:pt x="792" y="0"/>
                  </a:moveTo>
                  <a:cubicBezTo>
                    <a:pt x="565" y="21"/>
                    <a:pt x="565" y="21"/>
                    <a:pt x="565" y="21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127" y="782"/>
                    <a:pt x="127" y="782"/>
                    <a:pt x="127" y="782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Line 413">
              <a:extLst>
                <a:ext uri="{FF2B5EF4-FFF2-40B4-BE49-F238E27FC236}">
                  <a16:creationId xmlns:a16="http://schemas.microsoft.com/office/drawing/2014/main" id="{6445E450-FC46-443B-9F64-55D8A409D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3827" y="1416224"/>
              <a:ext cx="713703" cy="1707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8" name="Line 414">
              <a:extLst>
                <a:ext uri="{FF2B5EF4-FFF2-40B4-BE49-F238E27FC236}">
                  <a16:creationId xmlns:a16="http://schemas.microsoft.com/office/drawing/2014/main" id="{01C17D97-337B-4527-86DC-3EA67134E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14832" y="1829267"/>
              <a:ext cx="662620" cy="72976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Line 415">
              <a:extLst>
                <a:ext uri="{FF2B5EF4-FFF2-40B4-BE49-F238E27FC236}">
                  <a16:creationId xmlns:a16="http://schemas.microsoft.com/office/drawing/2014/main" id="{B9DB8BCC-36A5-4D97-B9F5-67F003809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814832" y="1829267"/>
              <a:ext cx="150330" cy="59110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Freeform 416">
              <a:extLst>
                <a:ext uri="{FF2B5EF4-FFF2-40B4-BE49-F238E27FC236}">
                  <a16:creationId xmlns:a16="http://schemas.microsoft.com/office/drawing/2014/main" id="{82970F06-B293-4606-9123-6C54691E2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9464" y="1824888"/>
              <a:ext cx="459747" cy="592563"/>
            </a:xfrm>
            <a:custGeom>
              <a:avLst/>
              <a:gdLst>
                <a:gd name="T0" fmla="*/ 315 w 315"/>
                <a:gd name="T1" fmla="*/ 0 h 406"/>
                <a:gd name="T2" fmla="*/ 0 w 315"/>
                <a:gd name="T3" fmla="*/ 41 h 406"/>
                <a:gd name="T4" fmla="*/ 36 w 315"/>
                <a:gd name="T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06">
                  <a:moveTo>
                    <a:pt x="315" y="0"/>
                  </a:moveTo>
                  <a:lnTo>
                    <a:pt x="0" y="41"/>
                  </a:lnTo>
                  <a:lnTo>
                    <a:pt x="36" y="406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Line 417">
              <a:extLst>
                <a:ext uri="{FF2B5EF4-FFF2-40B4-BE49-F238E27FC236}">
                  <a16:creationId xmlns:a16="http://schemas.microsoft.com/office/drawing/2014/main" id="{E67029E1-D094-434C-AD78-6059FE866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6189" y="4082756"/>
              <a:ext cx="138654" cy="9194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AF67A8B-906F-4816-A00B-496CC83E0435}"/>
              </a:ext>
            </a:extLst>
          </p:cNvPr>
          <p:cNvGrpSpPr/>
          <p:nvPr/>
        </p:nvGrpSpPr>
        <p:grpSpPr>
          <a:xfrm>
            <a:off x="1800692" y="1057293"/>
            <a:ext cx="792162" cy="530225"/>
            <a:chOff x="1800692" y="1057293"/>
            <a:chExt cx="792162" cy="530225"/>
          </a:xfrm>
        </p:grpSpPr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63A2D02E-EABA-478A-8146-204EDBB52E13}"/>
                </a:ext>
              </a:extLst>
            </p:cNvPr>
            <p:cNvGrpSpPr/>
            <p:nvPr/>
          </p:nvGrpSpPr>
          <p:grpSpPr>
            <a:xfrm>
              <a:off x="1800692" y="1057293"/>
              <a:ext cx="792162" cy="530225"/>
              <a:chOff x="5527675" y="1909765"/>
              <a:chExt cx="792162" cy="530225"/>
            </a:xfrm>
          </p:grpSpPr>
          <p:sp>
            <p:nvSpPr>
              <p:cNvPr id="446" name="Freeform 6">
                <a:extLst>
                  <a:ext uri="{FF2B5EF4-FFF2-40B4-BE49-F238E27FC236}">
                    <a16:creationId xmlns:a16="http://schemas.microsoft.com/office/drawing/2014/main" id="{16274546-D3F1-4F6B-A36E-C124A414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2" y="1909765"/>
                <a:ext cx="657225" cy="471488"/>
              </a:xfrm>
              <a:custGeom>
                <a:avLst/>
                <a:gdLst>
                  <a:gd name="T0" fmla="*/ 249 w 249"/>
                  <a:gd name="T1" fmla="*/ 178 h 178"/>
                  <a:gd name="T2" fmla="*/ 249 w 249"/>
                  <a:gd name="T3" fmla="*/ 5 h 178"/>
                  <a:gd name="T4" fmla="*/ 242 w 249"/>
                  <a:gd name="T5" fmla="*/ 0 h 178"/>
                  <a:gd name="T6" fmla="*/ 6 w 249"/>
                  <a:gd name="T7" fmla="*/ 0 h 178"/>
                  <a:gd name="T8" fmla="*/ 0 w 249"/>
                  <a:gd name="T9" fmla="*/ 5 h 178"/>
                  <a:gd name="T10" fmla="*/ 0 w 249"/>
                  <a:gd name="T11" fmla="*/ 178 h 178"/>
                  <a:gd name="T12" fmla="*/ 249 w 249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178">
                    <a:moveTo>
                      <a:pt x="249" y="178"/>
                    </a:moveTo>
                    <a:cubicBezTo>
                      <a:pt x="249" y="5"/>
                      <a:pt x="249" y="5"/>
                      <a:pt x="249" y="5"/>
                    </a:cubicBezTo>
                    <a:cubicBezTo>
                      <a:pt x="249" y="2"/>
                      <a:pt x="246" y="0"/>
                      <a:pt x="24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78"/>
                      <a:pt x="0" y="178"/>
                      <a:pt x="0" y="178"/>
                    </a:cubicBezTo>
                    <a:lnTo>
                      <a:pt x="249" y="178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2C491D89-BAF4-470D-BD6E-6E9C29202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675" y="2381253"/>
                <a:ext cx="792162" cy="3968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9" name="Freeform 10">
                <a:extLst>
                  <a:ext uri="{FF2B5EF4-FFF2-40B4-BE49-F238E27FC236}">
                    <a16:creationId xmlns:a16="http://schemas.microsoft.com/office/drawing/2014/main" id="{DA6C1450-2FAE-4394-B418-BC0E07CB7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2420940"/>
                <a:ext cx="792162" cy="19050"/>
              </a:xfrm>
              <a:custGeom>
                <a:avLst/>
                <a:gdLst>
                  <a:gd name="T0" fmla="*/ 284 w 300"/>
                  <a:gd name="T1" fmla="*/ 7 h 7"/>
                  <a:gd name="T2" fmla="*/ 18 w 300"/>
                  <a:gd name="T3" fmla="*/ 7 h 7"/>
                  <a:gd name="T4" fmla="*/ 1 w 300"/>
                  <a:gd name="T5" fmla="*/ 1 h 7"/>
                  <a:gd name="T6" fmla="*/ 0 w 300"/>
                  <a:gd name="T7" fmla="*/ 0 h 7"/>
                  <a:gd name="T8" fmla="*/ 300 w 300"/>
                  <a:gd name="T9" fmla="*/ 0 h 7"/>
                  <a:gd name="T10" fmla="*/ 298 w 300"/>
                  <a:gd name="T11" fmla="*/ 2 h 7"/>
                  <a:gd name="T12" fmla="*/ 284 w 30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7">
                    <a:moveTo>
                      <a:pt x="284" y="7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2" y="7"/>
                      <a:pt x="6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8" y="2"/>
                      <a:pt x="298" y="2"/>
                      <a:pt x="298" y="2"/>
                    </a:cubicBezTo>
                    <a:cubicBezTo>
                      <a:pt x="294" y="5"/>
                      <a:pt x="289" y="7"/>
                      <a:pt x="2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60956F-684B-45FF-8A00-C852C90E3864}"/>
                </a:ext>
              </a:extLst>
            </p:cNvPr>
            <p:cNvGrpSpPr/>
            <p:nvPr/>
          </p:nvGrpSpPr>
          <p:grpSpPr>
            <a:xfrm>
              <a:off x="1921042" y="1147175"/>
              <a:ext cx="557463" cy="319135"/>
              <a:chOff x="1921042" y="1147175"/>
              <a:chExt cx="557463" cy="31913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08425D-0085-43EC-B39D-C0E0CB2709C7}"/>
                  </a:ext>
                </a:extLst>
              </p:cNvPr>
              <p:cNvGrpSpPr/>
              <p:nvPr/>
            </p:nvGrpSpPr>
            <p:grpSpPr>
              <a:xfrm>
                <a:off x="1921042" y="1151021"/>
                <a:ext cx="381000" cy="311443"/>
                <a:chOff x="1921042" y="1161675"/>
                <a:chExt cx="381000" cy="311443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E6E8355-B978-460E-81AD-A0562AC9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16167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B0849A82-AC6F-4D70-9674-F30A6D837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95151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150117F2-CDAE-45A9-B97B-11FF9138D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2862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E1E7C752-0C1C-40E2-AA81-16E910965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0616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B3C230D4-26B9-4224-9FB2-724A9C5C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39643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72F43C07-9F90-4DED-BFC5-ED71ECF9E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50659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90016B75-F533-47F8-A341-57B4B20A9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8413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30592BCB-2E4B-456B-BA5F-74A3E95C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73118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CE23818-7661-4F48-919A-4FDCA279BE1B}"/>
                  </a:ext>
                </a:extLst>
              </p:cNvPr>
              <p:cNvSpPr/>
              <p:nvPr/>
            </p:nvSpPr>
            <p:spPr>
              <a:xfrm>
                <a:off x="2338136" y="1147175"/>
                <a:ext cx="140369" cy="319135"/>
              </a:xfrm>
              <a:prstGeom prst="rect">
                <a:avLst/>
              </a:prstGeom>
              <a:solidFill>
                <a:srgbClr val="F59324"/>
              </a:solidFill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7" name="Freeform: Shape 476">
            <a:extLst>
              <a:ext uri="{FF2B5EF4-FFF2-40B4-BE49-F238E27FC236}">
                <a16:creationId xmlns:a16="http://schemas.microsoft.com/office/drawing/2014/main" id="{870D3C31-4394-4783-8CC1-E5D9AABD7038}"/>
              </a:ext>
            </a:extLst>
          </p:cNvPr>
          <p:cNvSpPr/>
          <p:nvPr/>
        </p:nvSpPr>
        <p:spPr>
          <a:xfrm>
            <a:off x="1600728" y="700975"/>
            <a:ext cx="1209712" cy="1209712"/>
          </a:xfrm>
          <a:custGeom>
            <a:avLst/>
            <a:gdLst>
              <a:gd name="connsiteX0" fmla="*/ 604856 w 1209712"/>
              <a:gd name="connsiteY0" fmla="*/ 0 h 1209712"/>
              <a:gd name="connsiteX1" fmla="*/ 1209712 w 1209712"/>
              <a:gd name="connsiteY1" fmla="*/ 604856 h 1209712"/>
              <a:gd name="connsiteX2" fmla="*/ 604856 w 1209712"/>
              <a:gd name="connsiteY2" fmla="*/ 1209712 h 1209712"/>
              <a:gd name="connsiteX3" fmla="*/ 0 w 1209712"/>
              <a:gd name="connsiteY3" fmla="*/ 604856 h 1209712"/>
              <a:gd name="connsiteX4" fmla="*/ 604856 w 1209712"/>
              <a:gd name="connsiteY4" fmla="*/ 0 h 120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712" h="1209712">
                <a:moveTo>
                  <a:pt x="604856" y="0"/>
                </a:moveTo>
                <a:cubicBezTo>
                  <a:pt x="938909" y="0"/>
                  <a:pt x="1209712" y="270803"/>
                  <a:pt x="1209712" y="604856"/>
                </a:cubicBezTo>
                <a:cubicBezTo>
                  <a:pt x="1209712" y="938909"/>
                  <a:pt x="938909" y="1209712"/>
                  <a:pt x="604856" y="1209712"/>
                </a:cubicBezTo>
                <a:cubicBezTo>
                  <a:pt x="270803" y="1209712"/>
                  <a:pt x="0" y="938909"/>
                  <a:pt x="0" y="604856"/>
                </a:cubicBezTo>
                <a:cubicBezTo>
                  <a:pt x="0" y="270803"/>
                  <a:pt x="270803" y="0"/>
                  <a:pt x="604856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190463F1-AD01-417F-A334-1602EACA6BE2}"/>
              </a:ext>
            </a:extLst>
          </p:cNvPr>
          <p:cNvSpPr/>
          <p:nvPr/>
        </p:nvSpPr>
        <p:spPr>
          <a:xfrm>
            <a:off x="5905886" y="239194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8C2D2D2D-2A2E-42FC-A187-76A26D84F1AC}"/>
              </a:ext>
            </a:extLst>
          </p:cNvPr>
          <p:cNvSpPr/>
          <p:nvPr/>
        </p:nvSpPr>
        <p:spPr>
          <a:xfrm>
            <a:off x="6532231" y="55767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4FDE9874-3C77-408D-A023-233E3C46BB0F}"/>
              </a:ext>
            </a:extLst>
          </p:cNvPr>
          <p:cNvSpPr/>
          <p:nvPr/>
        </p:nvSpPr>
        <p:spPr>
          <a:xfrm>
            <a:off x="1697104" y="2952384"/>
            <a:ext cx="1562543" cy="1562543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E1AA590-8F1D-478D-9381-5C72B5E46CC9}"/>
              </a:ext>
            </a:extLst>
          </p:cNvPr>
          <p:cNvSpPr/>
          <p:nvPr/>
        </p:nvSpPr>
        <p:spPr>
          <a:xfrm>
            <a:off x="7702843" y="3069784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80745CD-763C-4805-8532-C24E9D25CFAA}"/>
              </a:ext>
            </a:extLst>
          </p:cNvPr>
          <p:cNvSpPr/>
          <p:nvPr/>
        </p:nvSpPr>
        <p:spPr>
          <a:xfrm>
            <a:off x="4455176" y="3052361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00567241-EB79-4EEA-BD58-C323302824AB}"/>
              </a:ext>
            </a:extLst>
          </p:cNvPr>
          <p:cNvSpPr/>
          <p:nvPr/>
        </p:nvSpPr>
        <p:spPr>
          <a:xfrm>
            <a:off x="7043201" y="4006930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C31AA166-A65A-4620-9049-B221E5D54AD2}"/>
              </a:ext>
            </a:extLst>
          </p:cNvPr>
          <p:cNvSpPr/>
          <p:nvPr/>
        </p:nvSpPr>
        <p:spPr>
          <a:xfrm>
            <a:off x="347408" y="1576706"/>
            <a:ext cx="1064136" cy="1064136"/>
          </a:xfrm>
          <a:custGeom>
            <a:avLst/>
            <a:gdLst>
              <a:gd name="connsiteX0" fmla="*/ 532068 w 1064136"/>
              <a:gd name="connsiteY0" fmla="*/ 0 h 1064136"/>
              <a:gd name="connsiteX1" fmla="*/ 1064136 w 1064136"/>
              <a:gd name="connsiteY1" fmla="*/ 532068 h 1064136"/>
              <a:gd name="connsiteX2" fmla="*/ 532068 w 1064136"/>
              <a:gd name="connsiteY2" fmla="*/ 1064136 h 1064136"/>
              <a:gd name="connsiteX3" fmla="*/ 0 w 1064136"/>
              <a:gd name="connsiteY3" fmla="*/ 532068 h 1064136"/>
              <a:gd name="connsiteX4" fmla="*/ 532068 w 1064136"/>
              <a:gd name="connsiteY4" fmla="*/ 0 h 10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136" h="1064136">
                <a:moveTo>
                  <a:pt x="532068" y="0"/>
                </a:moveTo>
                <a:cubicBezTo>
                  <a:pt x="825921" y="0"/>
                  <a:pt x="1064136" y="238215"/>
                  <a:pt x="1064136" y="532068"/>
                </a:cubicBezTo>
                <a:cubicBezTo>
                  <a:pt x="1064136" y="825921"/>
                  <a:pt x="825921" y="1064136"/>
                  <a:pt x="532068" y="1064136"/>
                </a:cubicBezTo>
                <a:cubicBezTo>
                  <a:pt x="238215" y="1064136"/>
                  <a:pt x="0" y="825921"/>
                  <a:pt x="0" y="532068"/>
                </a:cubicBezTo>
                <a:cubicBezTo>
                  <a:pt x="0" y="238215"/>
                  <a:pt x="238215" y="0"/>
                  <a:pt x="532068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2" name="Group 7">
            <a:extLst>
              <a:ext uri="{FF2B5EF4-FFF2-40B4-BE49-F238E27FC236}">
                <a16:creationId xmlns:a16="http://schemas.microsoft.com/office/drawing/2014/main" id="{9CC37E7D-D278-4F0B-83C2-23A2C5DEAC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178" y="3338257"/>
            <a:ext cx="755695" cy="750447"/>
            <a:chOff x="1282" y="2081"/>
            <a:chExt cx="576" cy="572"/>
          </a:xfrm>
        </p:grpSpPr>
        <p:sp>
          <p:nvSpPr>
            <p:cNvPr id="103" name="AutoShape 6">
              <a:extLst>
                <a:ext uri="{FF2B5EF4-FFF2-40B4-BE49-F238E27FC236}">
                  <a16:creationId xmlns:a16="http://schemas.microsoft.com/office/drawing/2014/main" id="{A5B39331-EEF2-4F3A-8CE9-1B87DAB8A3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2081"/>
              <a:ext cx="572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DF412A3F-16BD-4D87-A779-9D5E5B627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0" y="2135"/>
              <a:ext cx="460" cy="460"/>
            </a:xfrm>
            <a:custGeom>
              <a:avLst/>
              <a:gdLst>
                <a:gd name="T0" fmla="*/ 64 w 128"/>
                <a:gd name="T1" fmla="*/ 6 h 128"/>
                <a:gd name="T2" fmla="*/ 122 w 128"/>
                <a:gd name="T3" fmla="*/ 64 h 128"/>
                <a:gd name="T4" fmla="*/ 64 w 128"/>
                <a:gd name="T5" fmla="*/ 122 h 128"/>
                <a:gd name="T6" fmla="*/ 6 w 128"/>
                <a:gd name="T7" fmla="*/ 64 h 128"/>
                <a:gd name="T8" fmla="*/ 64 w 128"/>
                <a:gd name="T9" fmla="*/ 6 h 128"/>
                <a:gd name="T10" fmla="*/ 64 w 128"/>
                <a:gd name="T11" fmla="*/ 0 h 128"/>
                <a:gd name="T12" fmla="*/ 0 w 128"/>
                <a:gd name="T13" fmla="*/ 64 h 128"/>
                <a:gd name="T14" fmla="*/ 64 w 128"/>
                <a:gd name="T15" fmla="*/ 128 h 128"/>
                <a:gd name="T16" fmla="*/ 128 w 128"/>
                <a:gd name="T17" fmla="*/ 64 h 128"/>
                <a:gd name="T18" fmla="*/ 64 w 128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6"/>
                  </a:moveTo>
                  <a:cubicBezTo>
                    <a:pt x="96" y="6"/>
                    <a:pt x="122" y="32"/>
                    <a:pt x="122" y="64"/>
                  </a:cubicBezTo>
                  <a:cubicBezTo>
                    <a:pt x="122" y="96"/>
                    <a:pt x="96" y="122"/>
                    <a:pt x="64" y="122"/>
                  </a:cubicBezTo>
                  <a:cubicBezTo>
                    <a:pt x="32" y="122"/>
                    <a:pt x="6" y="96"/>
                    <a:pt x="6" y="64"/>
                  </a:cubicBezTo>
                  <a:cubicBezTo>
                    <a:pt x="6" y="32"/>
                    <a:pt x="32" y="6"/>
                    <a:pt x="64" y="6"/>
                  </a:cubicBezTo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E9ADB135-3F05-4E4E-ADB8-6A9DB2D0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365"/>
              <a:ext cx="140" cy="277"/>
            </a:xfrm>
            <a:custGeom>
              <a:avLst/>
              <a:gdLst>
                <a:gd name="T0" fmla="*/ 0 w 140"/>
                <a:gd name="T1" fmla="*/ 0 h 277"/>
                <a:gd name="T2" fmla="*/ 140 w 140"/>
                <a:gd name="T3" fmla="*/ 0 h 277"/>
                <a:gd name="T4" fmla="*/ 140 w 140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277">
                  <a:moveTo>
                    <a:pt x="0" y="0"/>
                  </a:moveTo>
                  <a:lnTo>
                    <a:pt x="140" y="0"/>
                  </a:lnTo>
                  <a:lnTo>
                    <a:pt x="14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AB721F3B-8C33-4F18-B54A-7F9DD22BC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2365"/>
              <a:ext cx="144" cy="277"/>
            </a:xfrm>
            <a:custGeom>
              <a:avLst/>
              <a:gdLst>
                <a:gd name="T0" fmla="*/ 144 w 144"/>
                <a:gd name="T1" fmla="*/ 0 h 277"/>
                <a:gd name="T2" fmla="*/ 0 w 144"/>
                <a:gd name="T3" fmla="*/ 0 h 277"/>
                <a:gd name="T4" fmla="*/ 0 w 144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77">
                  <a:moveTo>
                    <a:pt x="144" y="0"/>
                  </a:moveTo>
                  <a:lnTo>
                    <a:pt x="0" y="0"/>
                  </a:lnTo>
                  <a:lnTo>
                    <a:pt x="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Line 11">
              <a:extLst>
                <a:ext uri="{FF2B5EF4-FFF2-40B4-BE49-F238E27FC236}">
                  <a16:creationId xmlns:a16="http://schemas.microsoft.com/office/drawing/2014/main" id="{0CA1398F-9033-441C-8BD4-A054B0D4D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0" y="2157"/>
              <a:ext cx="0" cy="48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Oval 12">
              <a:extLst>
                <a:ext uri="{FF2B5EF4-FFF2-40B4-BE49-F238E27FC236}">
                  <a16:creationId xmlns:a16="http://schemas.microsoft.com/office/drawing/2014/main" id="{27590148-FD3A-492E-9E14-36FD12B3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00"/>
              <a:ext cx="133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1FC30D72-F6EE-42B5-8F9C-3B00E19D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" y="2300"/>
              <a:ext cx="119" cy="126"/>
            </a:xfrm>
            <a:custGeom>
              <a:avLst/>
              <a:gdLst>
                <a:gd name="T0" fmla="*/ 33 w 33"/>
                <a:gd name="T1" fmla="*/ 7 h 35"/>
                <a:gd name="T2" fmla="*/ 18 w 33"/>
                <a:gd name="T3" fmla="*/ 0 h 35"/>
                <a:gd name="T4" fmla="*/ 0 w 33"/>
                <a:gd name="T5" fmla="*/ 18 h 35"/>
                <a:gd name="T6" fmla="*/ 12 w 33"/>
                <a:gd name="T7" fmla="*/ 35 h 35"/>
                <a:gd name="T8" fmla="*/ 33 w 33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7"/>
                  </a:moveTo>
                  <a:cubicBezTo>
                    <a:pt x="30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5" y="32"/>
                    <a:pt x="12" y="35"/>
                  </a:cubicBezTo>
                  <a:cubicBezTo>
                    <a:pt x="12" y="22"/>
                    <a:pt x="21" y="10"/>
                    <a:pt x="3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3981FA01-A68C-4096-AB63-645492CD9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2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6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6" y="29"/>
                    <a:pt x="6" y="20"/>
                  </a:cubicBezTo>
                  <a:cubicBezTo>
                    <a:pt x="6" y="12"/>
                    <a:pt x="12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D5433724-7E97-4CAA-9808-75AC9E21A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2092"/>
              <a:ext cx="130" cy="1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DAE4C6E7-85DF-433C-8211-76E9947A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2092"/>
              <a:ext cx="115" cy="122"/>
            </a:xfrm>
            <a:custGeom>
              <a:avLst/>
              <a:gdLst>
                <a:gd name="T0" fmla="*/ 32 w 32"/>
                <a:gd name="T1" fmla="*/ 7 h 34"/>
                <a:gd name="T2" fmla="*/ 18 w 32"/>
                <a:gd name="T3" fmla="*/ 0 h 34"/>
                <a:gd name="T4" fmla="*/ 0 w 32"/>
                <a:gd name="T5" fmla="*/ 18 h 34"/>
                <a:gd name="T6" fmla="*/ 11 w 32"/>
                <a:gd name="T7" fmla="*/ 34 h 34"/>
                <a:gd name="T8" fmla="*/ 32 w 32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4">
                  <a:moveTo>
                    <a:pt x="32" y="7"/>
                  </a:move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5"/>
                    <a:pt x="4" y="32"/>
                    <a:pt x="11" y="34"/>
                  </a:cubicBezTo>
                  <a:cubicBezTo>
                    <a:pt x="12" y="21"/>
                    <a:pt x="20" y="10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117D2ECE-16DC-465E-A0AD-FB756E3A3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2081"/>
              <a:ext cx="144" cy="147"/>
            </a:xfrm>
            <a:custGeom>
              <a:avLst/>
              <a:gdLst>
                <a:gd name="T0" fmla="*/ 20 w 40"/>
                <a:gd name="T1" fmla="*/ 6 h 41"/>
                <a:gd name="T2" fmla="*/ 35 w 40"/>
                <a:gd name="T3" fmla="*/ 21 h 41"/>
                <a:gd name="T4" fmla="*/ 20 w 40"/>
                <a:gd name="T5" fmla="*/ 36 h 41"/>
                <a:gd name="T6" fmla="*/ 5 w 40"/>
                <a:gd name="T7" fmla="*/ 21 h 41"/>
                <a:gd name="T8" fmla="*/ 20 w 40"/>
                <a:gd name="T9" fmla="*/ 6 h 41"/>
                <a:gd name="T10" fmla="*/ 20 w 40"/>
                <a:gd name="T11" fmla="*/ 0 h 41"/>
                <a:gd name="T12" fmla="*/ 0 w 40"/>
                <a:gd name="T13" fmla="*/ 21 h 41"/>
                <a:gd name="T14" fmla="*/ 20 w 40"/>
                <a:gd name="T15" fmla="*/ 41 h 41"/>
                <a:gd name="T16" fmla="*/ 40 w 40"/>
                <a:gd name="T17" fmla="*/ 21 h 41"/>
                <a:gd name="T18" fmla="*/ 20 w 40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1">
                  <a:moveTo>
                    <a:pt x="20" y="6"/>
                  </a:moveTo>
                  <a:cubicBezTo>
                    <a:pt x="28" y="6"/>
                    <a:pt x="35" y="13"/>
                    <a:pt x="35" y="21"/>
                  </a:cubicBezTo>
                  <a:cubicBezTo>
                    <a:pt x="35" y="29"/>
                    <a:pt x="28" y="36"/>
                    <a:pt x="20" y="36"/>
                  </a:cubicBezTo>
                  <a:cubicBezTo>
                    <a:pt x="12" y="36"/>
                    <a:pt x="5" y="29"/>
                    <a:pt x="5" y="21"/>
                  </a:cubicBezTo>
                  <a:cubicBezTo>
                    <a:pt x="5" y="13"/>
                    <a:pt x="12" y="6"/>
                    <a:pt x="20" y="6"/>
                  </a:cubicBezTo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0" y="32"/>
                    <a:pt x="40" y="21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18">
              <a:extLst>
                <a:ext uri="{FF2B5EF4-FFF2-40B4-BE49-F238E27FC236}">
                  <a16:creationId xmlns:a16="http://schemas.microsoft.com/office/drawing/2014/main" id="{B946C73A-CE7B-431D-B964-90F8DE26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300"/>
              <a:ext cx="129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6EA855C4-FA83-47A1-9614-1F54FE06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2300"/>
              <a:ext cx="115" cy="126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821ACBB6-D7C8-449E-B69E-8C7419834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0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5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5" y="29"/>
                    <a:pt x="5" y="20"/>
                  </a:cubicBezTo>
                  <a:cubicBezTo>
                    <a:pt x="6" y="12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D96818-6D12-47C7-8AA2-3EFFD44BF984}"/>
              </a:ext>
            </a:extLst>
          </p:cNvPr>
          <p:cNvGrpSpPr/>
          <p:nvPr/>
        </p:nvGrpSpPr>
        <p:grpSpPr>
          <a:xfrm>
            <a:off x="7870117" y="3315236"/>
            <a:ext cx="424459" cy="300055"/>
            <a:chOff x="4335347" y="1124771"/>
            <a:chExt cx="424459" cy="300055"/>
          </a:xfrm>
        </p:grpSpPr>
        <p:grpSp>
          <p:nvGrpSpPr>
            <p:cNvPr id="522" name="Group 4">
              <a:extLst>
                <a:ext uri="{FF2B5EF4-FFF2-40B4-BE49-F238E27FC236}">
                  <a16:creationId xmlns:a16="http://schemas.microsoft.com/office/drawing/2014/main" id="{D6520A04-4E3D-4A5F-928B-093CDDBB36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523" name="Freeform 5">
                <a:extLst>
                  <a:ext uri="{FF2B5EF4-FFF2-40B4-BE49-F238E27FC236}">
                    <a16:creationId xmlns:a16="http://schemas.microsoft.com/office/drawing/2014/main" id="{71C1E2E2-B596-4D56-8457-B1610666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24" name="Oval 6">
                <a:extLst>
                  <a:ext uri="{FF2B5EF4-FFF2-40B4-BE49-F238E27FC236}">
                    <a16:creationId xmlns:a16="http://schemas.microsoft.com/office/drawing/2014/main" id="{331EE970-E9E2-4C2B-A5EE-D4B38BCF9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5" name="Freeform 7">
                <a:extLst>
                  <a:ext uri="{FF2B5EF4-FFF2-40B4-BE49-F238E27FC236}">
                    <a16:creationId xmlns:a16="http://schemas.microsoft.com/office/drawing/2014/main" id="{AD29FACB-0109-4F25-9E00-BC5D632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6" name="Group 4">
              <a:extLst>
                <a:ext uri="{FF2B5EF4-FFF2-40B4-BE49-F238E27FC236}">
                  <a16:creationId xmlns:a16="http://schemas.microsoft.com/office/drawing/2014/main" id="{A37A5FB2-93A2-474B-B76E-A7FFC84675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527" name="Freeform 5">
                <a:extLst>
                  <a:ext uri="{FF2B5EF4-FFF2-40B4-BE49-F238E27FC236}">
                    <a16:creationId xmlns:a16="http://schemas.microsoft.com/office/drawing/2014/main" id="{FBD883F9-1046-4D39-8D3F-271E25F4D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28" name="Oval 6">
                <a:extLst>
                  <a:ext uri="{FF2B5EF4-FFF2-40B4-BE49-F238E27FC236}">
                    <a16:creationId xmlns:a16="http://schemas.microsoft.com/office/drawing/2014/main" id="{D8D0C727-A6C9-4775-B712-DA04CDCCE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9" name="Freeform 7">
                <a:extLst>
                  <a:ext uri="{FF2B5EF4-FFF2-40B4-BE49-F238E27FC236}">
                    <a16:creationId xmlns:a16="http://schemas.microsoft.com/office/drawing/2014/main" id="{625D2DA4-AC2A-45ED-85A6-7DC30808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0" name="Group 4">
              <a:extLst>
                <a:ext uri="{FF2B5EF4-FFF2-40B4-BE49-F238E27FC236}">
                  <a16:creationId xmlns:a16="http://schemas.microsoft.com/office/drawing/2014/main" id="{DE80FBD1-9AF5-44EF-BF0E-D461B63515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531" name="Freeform 5">
                <a:extLst>
                  <a:ext uri="{FF2B5EF4-FFF2-40B4-BE49-F238E27FC236}">
                    <a16:creationId xmlns:a16="http://schemas.microsoft.com/office/drawing/2014/main" id="{0E9CBCB9-7080-43CD-87A4-29D346B60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32" name="Oval 6">
                <a:extLst>
                  <a:ext uri="{FF2B5EF4-FFF2-40B4-BE49-F238E27FC236}">
                    <a16:creationId xmlns:a16="http://schemas.microsoft.com/office/drawing/2014/main" id="{D11456BA-5F6C-4D2E-AC07-C49B086F5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3" name="Freeform 7">
                <a:extLst>
                  <a:ext uri="{FF2B5EF4-FFF2-40B4-BE49-F238E27FC236}">
                    <a16:creationId xmlns:a16="http://schemas.microsoft.com/office/drawing/2014/main" id="{25125ACA-FF60-4625-A073-6A5F3A07D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6" name="Oval 535">
            <a:extLst>
              <a:ext uri="{FF2B5EF4-FFF2-40B4-BE49-F238E27FC236}">
                <a16:creationId xmlns:a16="http://schemas.microsoft.com/office/drawing/2014/main" id="{3AA3447C-8C1D-42FA-87FA-5A5123268C6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0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432E-6 -4.07626E-6 L -4.18432E-6 0.04358 " pathEditMode="relative" rAng="0" ptsTypes="AA">
                                      <p:cBhvr>
                                        <p:cTn id="154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471" grpId="0" animBg="1"/>
      <p:bldP spid="472" grpId="0" animBg="1"/>
      <p:bldP spid="473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5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2" y="228952"/>
            <a:ext cx="7401924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Business goal – reduce search 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09BB3-4228-5A46-B8B8-6D457CC7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1" y="955019"/>
            <a:ext cx="7921592" cy="38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8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2" y="228952"/>
            <a:ext cx="7401924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Stack evolution – exit datacenter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10ECB-2385-624F-B9A2-DAE313A2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6" y="981777"/>
            <a:ext cx="7866155" cy="379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3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2" y="228952"/>
            <a:ext cx="7401924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Stack evolution –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serverless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F8E91-A819-4C45-B9FC-6978D433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962525"/>
            <a:ext cx="7906039" cy="38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1" y="228952"/>
            <a:ext cx="8041485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Need faster search – GDS optimized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9196-43C0-0D4C-A644-A8CC132B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6" y="952901"/>
            <a:ext cx="7925981" cy="38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1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6">
            <a:extLst>
              <a:ext uri="{FF2B5EF4-FFF2-40B4-BE49-F238E27FC236}">
                <a16:creationId xmlns:a16="http://schemas.microsoft.com/office/drawing/2014/main" id="{0BFEEAB6-52AA-4FAC-8C37-57E00A1BAC26}"/>
              </a:ext>
            </a:extLst>
          </p:cNvPr>
          <p:cNvSpPr txBox="1">
            <a:spLocks/>
          </p:cNvSpPr>
          <p:nvPr/>
        </p:nvSpPr>
        <p:spPr>
          <a:xfrm>
            <a:off x="481262" y="228952"/>
            <a:ext cx="8354730" cy="97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End result – happy Simon, more business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ED308-C323-2A4E-999A-CE253237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0" y="972152"/>
            <a:ext cx="7886095" cy="38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81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L 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50232" y="1362218"/>
            <a:ext cx="7443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Map, discuss and plan the evolution of your technology stack.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@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swardley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try out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wardleymaps.com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73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907984" y="2007110"/>
            <a:ext cx="744353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Why should Serverless be the basis of rapid development?</a:t>
            </a:r>
          </a:p>
        </p:txBody>
      </p:sp>
    </p:spTree>
    <p:extLst>
      <p:ext uri="{BB962C8B-B14F-4D97-AF65-F5344CB8AC3E}">
        <p14:creationId xmlns:p14="http://schemas.microsoft.com/office/powerpoint/2010/main" val="3000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1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ADC1DC-408E-41E8-8A42-B42FF7A1BCE0}"/>
              </a:ext>
            </a:extLst>
          </p:cNvPr>
          <p:cNvCxnSpPr>
            <a:cxnSpLocks/>
          </p:cNvCxnSpPr>
          <p:nvPr/>
        </p:nvCxnSpPr>
        <p:spPr>
          <a:xfrm>
            <a:off x="4124699" y="297180"/>
            <a:ext cx="0" cy="80010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07B9F7B-7EEE-4E9D-AB87-6FD670D78F7D}"/>
              </a:ext>
            </a:extLst>
          </p:cNvPr>
          <p:cNvCxnSpPr>
            <a:cxnSpLocks/>
          </p:cNvCxnSpPr>
          <p:nvPr/>
        </p:nvCxnSpPr>
        <p:spPr>
          <a:xfrm>
            <a:off x="4944882" y="2077222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142C545-3CED-431B-9E2E-335C6E3E86A8}"/>
              </a:ext>
            </a:extLst>
          </p:cNvPr>
          <p:cNvCxnSpPr>
            <a:cxnSpLocks/>
          </p:cNvCxnSpPr>
          <p:nvPr/>
        </p:nvCxnSpPr>
        <p:spPr>
          <a:xfrm>
            <a:off x="4307579" y="898081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14458FB-47AE-4191-A391-7E90E50F4875}"/>
              </a:ext>
            </a:extLst>
          </p:cNvPr>
          <p:cNvCxnSpPr>
            <a:cxnSpLocks/>
          </p:cNvCxnSpPr>
          <p:nvPr/>
        </p:nvCxnSpPr>
        <p:spPr>
          <a:xfrm>
            <a:off x="6194562" y="636270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9C10E25-2BBB-4A52-913D-6FB54E81971D}"/>
              </a:ext>
            </a:extLst>
          </p:cNvPr>
          <p:cNvCxnSpPr>
            <a:cxnSpLocks/>
          </p:cNvCxnSpPr>
          <p:nvPr/>
        </p:nvCxnSpPr>
        <p:spPr>
          <a:xfrm>
            <a:off x="7215642" y="576082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F2272E4-720D-4DB8-A383-54EFE1A4F9F6}"/>
              </a:ext>
            </a:extLst>
          </p:cNvPr>
          <p:cNvCxnSpPr>
            <a:cxnSpLocks/>
          </p:cNvCxnSpPr>
          <p:nvPr/>
        </p:nvCxnSpPr>
        <p:spPr>
          <a:xfrm>
            <a:off x="5014691" y="1005066"/>
            <a:ext cx="0" cy="53340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0C06962-4009-4420-A1FF-54702466F943}"/>
              </a:ext>
            </a:extLst>
          </p:cNvPr>
          <p:cNvCxnSpPr>
            <a:cxnSpLocks/>
          </p:cNvCxnSpPr>
          <p:nvPr/>
        </p:nvCxnSpPr>
        <p:spPr>
          <a:xfrm>
            <a:off x="6859851" y="2515846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F1CF116-B18B-484E-8A16-77775F612160}"/>
              </a:ext>
            </a:extLst>
          </p:cNvPr>
          <p:cNvCxnSpPr>
            <a:cxnSpLocks/>
          </p:cNvCxnSpPr>
          <p:nvPr/>
        </p:nvCxnSpPr>
        <p:spPr>
          <a:xfrm>
            <a:off x="5648699" y="327279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24EDEBB-829C-49C4-BAD0-A2574A81CA9B}"/>
              </a:ext>
            </a:extLst>
          </p:cNvPr>
          <p:cNvCxnSpPr>
            <a:cxnSpLocks/>
          </p:cNvCxnSpPr>
          <p:nvPr/>
        </p:nvCxnSpPr>
        <p:spPr>
          <a:xfrm>
            <a:off x="4444739" y="342519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C5B1CF9-7D27-473F-97EF-D7B0FDF78E32}"/>
              </a:ext>
            </a:extLst>
          </p:cNvPr>
          <p:cNvCxnSpPr>
            <a:cxnSpLocks/>
          </p:cNvCxnSpPr>
          <p:nvPr/>
        </p:nvCxnSpPr>
        <p:spPr>
          <a:xfrm>
            <a:off x="6845039" y="29718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31CF9A0-2AC9-4080-971D-33BFBC2A6ECB}"/>
              </a:ext>
            </a:extLst>
          </p:cNvPr>
          <p:cNvCxnSpPr>
            <a:cxnSpLocks/>
          </p:cNvCxnSpPr>
          <p:nvPr/>
        </p:nvCxnSpPr>
        <p:spPr>
          <a:xfrm>
            <a:off x="7332719" y="3143250"/>
            <a:ext cx="0" cy="78105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1B3C77D-DB81-4CED-AAD0-FA0DD1A8E469}"/>
              </a:ext>
            </a:extLst>
          </p:cNvPr>
          <p:cNvCxnSpPr>
            <a:cxnSpLocks/>
          </p:cNvCxnSpPr>
          <p:nvPr/>
        </p:nvCxnSpPr>
        <p:spPr>
          <a:xfrm>
            <a:off x="5648699" y="1671511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E2A9A4A-DB7B-4019-A58D-7FB86309F01E}"/>
              </a:ext>
            </a:extLst>
          </p:cNvPr>
          <p:cNvCxnSpPr>
            <a:cxnSpLocks/>
          </p:cNvCxnSpPr>
          <p:nvPr/>
        </p:nvCxnSpPr>
        <p:spPr>
          <a:xfrm>
            <a:off x="6319259" y="2147761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76FBDCB8-BD17-4540-9093-6D4E23692AF2}"/>
              </a:ext>
            </a:extLst>
          </p:cNvPr>
          <p:cNvCxnSpPr>
            <a:cxnSpLocks/>
          </p:cNvCxnSpPr>
          <p:nvPr/>
        </p:nvCxnSpPr>
        <p:spPr>
          <a:xfrm>
            <a:off x="6441179" y="4014661"/>
            <a:ext cx="0" cy="54464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F93BF3C-9145-4D22-9656-E5E8AEE71B9F}"/>
              </a:ext>
            </a:extLst>
          </p:cNvPr>
          <p:cNvCxnSpPr>
            <a:cxnSpLocks/>
          </p:cNvCxnSpPr>
          <p:nvPr/>
        </p:nvCxnSpPr>
        <p:spPr>
          <a:xfrm>
            <a:off x="7000216" y="3425190"/>
            <a:ext cx="0" cy="113411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9DCD7F8-13E7-490F-AD0B-63B7D874458A}"/>
              </a:ext>
            </a:extLst>
          </p:cNvPr>
          <p:cNvCxnSpPr>
            <a:cxnSpLocks/>
          </p:cNvCxnSpPr>
          <p:nvPr/>
        </p:nvCxnSpPr>
        <p:spPr>
          <a:xfrm>
            <a:off x="7628260" y="1976845"/>
            <a:ext cx="0" cy="113411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61D16C0-381C-4769-B96F-E8C2E49ECB6C}"/>
              </a:ext>
            </a:extLst>
          </p:cNvPr>
          <p:cNvCxnSpPr>
            <a:cxnSpLocks/>
          </p:cNvCxnSpPr>
          <p:nvPr/>
        </p:nvCxnSpPr>
        <p:spPr>
          <a:xfrm>
            <a:off x="5300956" y="3272790"/>
            <a:ext cx="0" cy="81153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C27EB1E-45D0-438F-9231-E7329EF59F3C}"/>
              </a:ext>
            </a:extLst>
          </p:cNvPr>
          <p:cNvCxnSpPr>
            <a:cxnSpLocks/>
          </p:cNvCxnSpPr>
          <p:nvPr/>
        </p:nvCxnSpPr>
        <p:spPr>
          <a:xfrm>
            <a:off x="5902936" y="3961321"/>
            <a:ext cx="0" cy="2982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5DDF768-8E6A-4F15-BBD5-8ECDED59874D}"/>
              </a:ext>
            </a:extLst>
          </p:cNvPr>
          <p:cNvCxnSpPr>
            <a:cxnSpLocks/>
          </p:cNvCxnSpPr>
          <p:nvPr/>
        </p:nvCxnSpPr>
        <p:spPr>
          <a:xfrm>
            <a:off x="4124699" y="3028643"/>
            <a:ext cx="0" cy="1055677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7B5ADCD-98EA-4E26-A187-24A90B93875D}"/>
              </a:ext>
            </a:extLst>
          </p:cNvPr>
          <p:cNvCxnSpPr>
            <a:cxnSpLocks/>
          </p:cNvCxnSpPr>
          <p:nvPr/>
        </p:nvCxnSpPr>
        <p:spPr>
          <a:xfrm>
            <a:off x="5582896" y="623761"/>
            <a:ext cx="0" cy="2982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6A6DE99-5221-470D-9BAC-F1E527DA9C22}"/>
              </a:ext>
            </a:extLst>
          </p:cNvPr>
          <p:cNvCxnSpPr>
            <a:cxnSpLocks/>
          </p:cNvCxnSpPr>
          <p:nvPr/>
        </p:nvCxnSpPr>
        <p:spPr>
          <a:xfrm>
            <a:off x="8028916" y="426952"/>
            <a:ext cx="0" cy="495068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970CB65-E646-4756-9FE2-FF82E987E59B}"/>
              </a:ext>
            </a:extLst>
          </p:cNvPr>
          <p:cNvCxnSpPr>
            <a:cxnSpLocks/>
          </p:cNvCxnSpPr>
          <p:nvPr/>
        </p:nvCxnSpPr>
        <p:spPr>
          <a:xfrm>
            <a:off x="7637519" y="50799"/>
            <a:ext cx="0" cy="10134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F9E290C-5DC4-43AE-BB81-835A7DF31B74}"/>
              </a:ext>
            </a:extLst>
          </p:cNvPr>
          <p:cNvCxnSpPr>
            <a:cxnSpLocks/>
          </p:cNvCxnSpPr>
          <p:nvPr/>
        </p:nvCxnSpPr>
        <p:spPr>
          <a:xfrm>
            <a:off x="8039313" y="3411219"/>
            <a:ext cx="0" cy="84836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8D0B9E2-972A-47C5-9CD6-A5F253786214}"/>
              </a:ext>
            </a:extLst>
          </p:cNvPr>
          <p:cNvCxnSpPr>
            <a:cxnSpLocks/>
          </p:cNvCxnSpPr>
          <p:nvPr/>
        </p:nvCxnSpPr>
        <p:spPr>
          <a:xfrm>
            <a:off x="8458413" y="2100579"/>
            <a:ext cx="0" cy="47498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96C7D3B-738B-48AF-9AB1-1DB8330B834B}"/>
              </a:ext>
            </a:extLst>
          </p:cNvPr>
          <p:cNvCxnSpPr>
            <a:cxnSpLocks/>
          </p:cNvCxnSpPr>
          <p:nvPr/>
        </p:nvCxnSpPr>
        <p:spPr>
          <a:xfrm>
            <a:off x="4633173" y="-2541"/>
            <a:ext cx="0" cy="34240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5909134-773C-49AB-9D1B-15040B2395F4}"/>
              </a:ext>
            </a:extLst>
          </p:cNvPr>
          <p:cNvCxnSpPr>
            <a:cxnSpLocks/>
          </p:cNvCxnSpPr>
          <p:nvPr/>
        </p:nvCxnSpPr>
        <p:spPr>
          <a:xfrm>
            <a:off x="4785573" y="623761"/>
            <a:ext cx="0" cy="8697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CCE503-1678-4A52-8531-9C539D252268}"/>
              </a:ext>
            </a:extLst>
          </p:cNvPr>
          <p:cNvCxnSpPr>
            <a:cxnSpLocks/>
          </p:cNvCxnSpPr>
          <p:nvPr/>
        </p:nvCxnSpPr>
        <p:spPr>
          <a:xfrm>
            <a:off x="5456133" y="228546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031990D-69AF-44A2-A83D-5B73632EA756}"/>
              </a:ext>
            </a:extLst>
          </p:cNvPr>
          <p:cNvCxnSpPr>
            <a:cxnSpLocks/>
          </p:cNvCxnSpPr>
          <p:nvPr/>
        </p:nvCxnSpPr>
        <p:spPr>
          <a:xfrm>
            <a:off x="3909273" y="2055781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75FCF2E-F0F4-48C2-A278-E21D51B4EA21}"/>
              </a:ext>
            </a:extLst>
          </p:cNvPr>
          <p:cNvCxnSpPr>
            <a:cxnSpLocks/>
          </p:cNvCxnSpPr>
          <p:nvPr/>
        </p:nvCxnSpPr>
        <p:spPr>
          <a:xfrm>
            <a:off x="7894533" y="1247522"/>
            <a:ext cx="0" cy="547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BB848A5-284E-4AD6-A787-7A8D564A4730}"/>
              </a:ext>
            </a:extLst>
          </p:cNvPr>
          <p:cNvCxnSpPr>
            <a:cxnSpLocks/>
          </p:cNvCxnSpPr>
          <p:nvPr/>
        </p:nvCxnSpPr>
        <p:spPr>
          <a:xfrm>
            <a:off x="8351733" y="3718560"/>
            <a:ext cx="0" cy="84074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DC5B7AE-D6E3-4ECD-AD11-035A01120EEE}"/>
              </a:ext>
            </a:extLst>
          </p:cNvPr>
          <p:cNvCxnSpPr>
            <a:cxnSpLocks/>
          </p:cNvCxnSpPr>
          <p:nvPr/>
        </p:nvCxnSpPr>
        <p:spPr>
          <a:xfrm>
            <a:off x="7632676" y="3977640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BBD8AFC-4000-47A7-A83C-C43F9ABE9287}"/>
              </a:ext>
            </a:extLst>
          </p:cNvPr>
          <p:cNvCxnSpPr>
            <a:cxnSpLocks/>
          </p:cNvCxnSpPr>
          <p:nvPr/>
        </p:nvCxnSpPr>
        <p:spPr>
          <a:xfrm>
            <a:off x="6721053" y="1529581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88B5059-063A-4BFF-BF27-FDA6EC7AD56C}"/>
              </a:ext>
            </a:extLst>
          </p:cNvPr>
          <p:cNvCxnSpPr>
            <a:cxnSpLocks/>
          </p:cNvCxnSpPr>
          <p:nvPr/>
        </p:nvCxnSpPr>
        <p:spPr>
          <a:xfrm>
            <a:off x="5888407" y="208283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766C624-8C00-48EC-9FCA-1CD8CD9B5554}"/>
              </a:ext>
            </a:extLst>
          </p:cNvPr>
          <p:cNvCxnSpPr>
            <a:cxnSpLocks/>
          </p:cNvCxnSpPr>
          <p:nvPr/>
        </p:nvCxnSpPr>
        <p:spPr>
          <a:xfrm>
            <a:off x="6498007" y="111262"/>
            <a:ext cx="0" cy="894578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A363FBA-BD02-43B8-AEBD-D247EB679D2C}"/>
              </a:ext>
            </a:extLst>
          </p:cNvPr>
          <p:cNvCxnSpPr>
            <a:cxnSpLocks/>
          </p:cNvCxnSpPr>
          <p:nvPr/>
        </p:nvCxnSpPr>
        <p:spPr>
          <a:xfrm>
            <a:off x="5307221" y="299723"/>
            <a:ext cx="0" cy="614677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D14ED34-0366-4F9A-8E08-0A151314B3F0}"/>
              </a:ext>
            </a:extLst>
          </p:cNvPr>
          <p:cNvCxnSpPr>
            <a:cxnSpLocks/>
          </p:cNvCxnSpPr>
          <p:nvPr/>
        </p:nvCxnSpPr>
        <p:spPr>
          <a:xfrm>
            <a:off x="4716993" y="374469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A9974BB-A2EA-4807-954E-A9750864DB30}"/>
              </a:ext>
            </a:extLst>
          </p:cNvPr>
          <p:cNvCxnSpPr>
            <a:cxnSpLocks/>
          </p:cNvCxnSpPr>
          <p:nvPr/>
        </p:nvCxnSpPr>
        <p:spPr>
          <a:xfrm>
            <a:off x="4407818" y="2575322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C9D0469-3B05-428A-9614-192E1333830C}"/>
              </a:ext>
            </a:extLst>
          </p:cNvPr>
          <p:cNvCxnSpPr>
            <a:cxnSpLocks/>
          </p:cNvCxnSpPr>
          <p:nvPr/>
        </p:nvCxnSpPr>
        <p:spPr>
          <a:xfrm>
            <a:off x="8162372" y="1527516"/>
            <a:ext cx="0" cy="161366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747B7B2-6BE2-4687-8D2A-3E59546EDF55}"/>
              </a:ext>
            </a:extLst>
          </p:cNvPr>
          <p:cNvCxnSpPr>
            <a:cxnSpLocks/>
          </p:cNvCxnSpPr>
          <p:nvPr/>
        </p:nvCxnSpPr>
        <p:spPr>
          <a:xfrm>
            <a:off x="3846747" y="1023822"/>
            <a:ext cx="0" cy="511074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5CA21D8-A816-4D6F-843A-2CB6EE1FC8EB}"/>
              </a:ext>
            </a:extLst>
          </p:cNvPr>
          <p:cNvCxnSpPr>
            <a:cxnSpLocks/>
          </p:cNvCxnSpPr>
          <p:nvPr/>
        </p:nvCxnSpPr>
        <p:spPr>
          <a:xfrm>
            <a:off x="3687440" y="2230270"/>
            <a:ext cx="0" cy="153656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0DCCD1B-8FB6-4085-B65D-A88402310F47}"/>
              </a:ext>
            </a:extLst>
          </p:cNvPr>
          <p:cNvCxnSpPr>
            <a:cxnSpLocks/>
          </p:cNvCxnSpPr>
          <p:nvPr/>
        </p:nvCxnSpPr>
        <p:spPr>
          <a:xfrm>
            <a:off x="3477640" y="3412360"/>
            <a:ext cx="0" cy="96007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A0A6BA9-34CD-432F-82CE-F1DC67E9E820}"/>
              </a:ext>
            </a:extLst>
          </p:cNvPr>
          <p:cNvCxnSpPr>
            <a:cxnSpLocks/>
          </p:cNvCxnSpPr>
          <p:nvPr/>
        </p:nvCxnSpPr>
        <p:spPr>
          <a:xfrm>
            <a:off x="3297180" y="6408"/>
            <a:ext cx="0" cy="8697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F515380-B820-4089-9E4F-D93DB051CFA8}"/>
              </a:ext>
            </a:extLst>
          </p:cNvPr>
          <p:cNvCxnSpPr>
            <a:cxnSpLocks/>
          </p:cNvCxnSpPr>
          <p:nvPr/>
        </p:nvCxnSpPr>
        <p:spPr>
          <a:xfrm>
            <a:off x="3297180" y="1768612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857241"/>
            <a:ext cx="2348354" cy="8067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User </a:t>
            </a:r>
            <a:r>
              <a:rPr lang="en-US" dirty="0">
                <a:solidFill>
                  <a:schemeClr val="accent1"/>
                </a:solidFill>
              </a:rPr>
              <a:t>Need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0F3FCAA-83F7-4A17-B869-070099355501}"/>
              </a:ext>
            </a:extLst>
          </p:cNvPr>
          <p:cNvCxnSpPr>
            <a:cxnSpLocks/>
          </p:cNvCxnSpPr>
          <p:nvPr/>
        </p:nvCxnSpPr>
        <p:spPr>
          <a:xfrm>
            <a:off x="7140455" y="2157354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9E0E16F-13BE-477D-895F-B46C5DE1FEAB}"/>
              </a:ext>
            </a:extLst>
          </p:cNvPr>
          <p:cNvGrpSpPr/>
          <p:nvPr/>
        </p:nvGrpSpPr>
        <p:grpSpPr>
          <a:xfrm>
            <a:off x="4480560" y="746775"/>
            <a:ext cx="2697480" cy="3320413"/>
            <a:chOff x="4404360" y="746775"/>
            <a:chExt cx="2697480" cy="332041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146F12A-EDDE-490B-88A3-83FB7CB4E0D9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E3AE563-C320-47E2-95BA-9717C695E17E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2">
                <a:extLst>
                  <a:ext uri="{FF2B5EF4-FFF2-40B4-BE49-F238E27FC236}">
                    <a16:creationId xmlns:a16="http://schemas.microsoft.com/office/drawing/2014/main" id="{CBC3DA01-30A6-4C9F-BD0A-6DB904503DB1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C5DE2E3-94D4-4E54-8306-DEB7D2B39296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0B7C03-2753-4641-9C81-5E682FEEC5F2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rapezoid 47">
                <a:extLst>
                  <a:ext uri="{FF2B5EF4-FFF2-40B4-BE49-F238E27FC236}">
                    <a16:creationId xmlns:a16="http://schemas.microsoft.com/office/drawing/2014/main" id="{8E8C40F8-D7CD-403C-8C94-D18809BAE8B2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37B8161-69B0-4E86-A647-6F9C12031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FE36C1E-730D-4703-A72A-B747C3EECFFA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2C96BCF-3C50-48E1-AE73-B36B78273F18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C5FD53-EE60-4174-BE25-87515A2C7065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B29FFC2-F98C-4258-9D42-F5D073751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E86A56D-DA79-48EA-A777-06D190019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BE0501A-AC6E-42B5-AA19-138640790E66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50850AF-E631-471E-9E28-26D03A2B45EE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43333E8-8E63-4A0A-A8FF-C48E2EDE4128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6BA0021-BD24-4A41-A42A-5B5641D4DDD4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E47A340-F45C-49E1-82BA-EF174C788114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188DDB8B-80F1-4C2F-B08F-4CD67C4F2D6E}"/>
              </a:ext>
            </a:extLst>
          </p:cNvPr>
          <p:cNvSpPr/>
          <p:nvPr/>
        </p:nvSpPr>
        <p:spPr>
          <a:xfrm>
            <a:off x="0" y="4519739"/>
            <a:ext cx="9143996" cy="62376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FCC7CFF6-CD8C-4E87-AE72-D1A0D8E0E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45500EC-7FA7-48D4-9150-6460E8733AC8}"/>
              </a:ext>
            </a:extLst>
          </p:cNvPr>
          <p:cNvSpPr txBox="1"/>
          <p:nvPr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5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82716E-6 L 0 -0.4419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" grpId="0"/>
      <p:bldP spid="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1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52945A3-9521-4B3D-9C9C-D6E3CFAE1B63}"/>
              </a:ext>
            </a:extLst>
          </p:cNvPr>
          <p:cNvGrpSpPr/>
          <p:nvPr/>
        </p:nvGrpSpPr>
        <p:grpSpPr>
          <a:xfrm>
            <a:off x="3297180" y="-2541"/>
            <a:ext cx="5161233" cy="4561842"/>
            <a:chOff x="3220980" y="-2541"/>
            <a:chExt cx="5161233" cy="45618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AE2CE-3125-4E3F-92D3-9BFCF744E17B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297180"/>
              <a:ext cx="0" cy="8001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BE763-DB92-4DAC-8143-3DC87EA329B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682" y="207722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8D50F6-6CF1-4D88-8A8D-55933E1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231379" y="898081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CEF16B-3511-4454-A01F-5F313812059D}"/>
                </a:ext>
              </a:extLst>
            </p:cNvPr>
            <p:cNvCxnSpPr>
              <a:cxnSpLocks/>
            </p:cNvCxnSpPr>
            <p:nvPr/>
          </p:nvCxnSpPr>
          <p:spPr>
            <a:xfrm>
              <a:off x="6118362" y="636270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2946E-8866-4759-8BF2-DFFD58196936}"/>
                </a:ext>
              </a:extLst>
            </p:cNvPr>
            <p:cNvCxnSpPr>
              <a:cxnSpLocks/>
            </p:cNvCxnSpPr>
            <p:nvPr/>
          </p:nvCxnSpPr>
          <p:spPr>
            <a:xfrm>
              <a:off x="7139442" y="57608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6BF08E-853A-4A45-8E9B-E13C05F9FBCA}"/>
                </a:ext>
              </a:extLst>
            </p:cNvPr>
            <p:cNvCxnSpPr>
              <a:cxnSpLocks/>
            </p:cNvCxnSpPr>
            <p:nvPr/>
          </p:nvCxnSpPr>
          <p:spPr>
            <a:xfrm>
              <a:off x="4938491" y="1005066"/>
              <a:ext cx="0" cy="5334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87D0E8-04C7-4E63-94C0-E3E4FEA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6783651" y="2515846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35132-2746-49F8-8B6E-6C934B7B27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32727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76E1A9-A465-4166-8FCC-6933CEB6B57E}"/>
                </a:ext>
              </a:extLst>
            </p:cNvPr>
            <p:cNvCxnSpPr>
              <a:cxnSpLocks/>
            </p:cNvCxnSpPr>
            <p:nvPr/>
          </p:nvCxnSpPr>
          <p:spPr>
            <a:xfrm>
              <a:off x="4368539" y="34251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CD725-A5BC-45EB-B0B8-2AA1F490198A}"/>
                </a:ext>
              </a:extLst>
            </p:cNvPr>
            <p:cNvCxnSpPr>
              <a:cxnSpLocks/>
            </p:cNvCxnSpPr>
            <p:nvPr/>
          </p:nvCxnSpPr>
          <p:spPr>
            <a:xfrm>
              <a:off x="6768839" y="29718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0D451D-3355-4205-ACE6-B8DB6FD61D0A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19" y="3143250"/>
              <a:ext cx="0" cy="78105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B5FF43-D8FC-452D-ADE9-1F0391FBF7EE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167151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041CE9-0F37-4857-AD15-243CB08DABC4}"/>
                </a:ext>
              </a:extLst>
            </p:cNvPr>
            <p:cNvCxnSpPr>
              <a:cxnSpLocks/>
            </p:cNvCxnSpPr>
            <p:nvPr/>
          </p:nvCxnSpPr>
          <p:spPr>
            <a:xfrm>
              <a:off x="6243059" y="214776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328A81-3927-4D3B-B94A-C01D2CB1D019}"/>
                </a:ext>
              </a:extLst>
            </p:cNvPr>
            <p:cNvCxnSpPr>
              <a:cxnSpLocks/>
            </p:cNvCxnSpPr>
            <p:nvPr/>
          </p:nvCxnSpPr>
          <p:spPr>
            <a:xfrm>
              <a:off x="6364979" y="4014661"/>
              <a:ext cx="0" cy="50399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AF5519-74E5-4235-932D-E033C5A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8456" y="3425190"/>
              <a:ext cx="5560" cy="109346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26C6FC-BCE0-4972-9961-FE99D01AAD5D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0" y="1976845"/>
              <a:ext cx="0" cy="113411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7307763-78A2-47A8-B05D-0A4DBE994BF7}"/>
                </a:ext>
              </a:extLst>
            </p:cNvPr>
            <p:cNvCxnSpPr>
              <a:cxnSpLocks/>
            </p:cNvCxnSpPr>
            <p:nvPr/>
          </p:nvCxnSpPr>
          <p:spPr>
            <a:xfrm>
              <a:off x="5224756" y="3272790"/>
              <a:ext cx="0" cy="81153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2C6F4D-EDC0-4FE8-8A41-06A507663735}"/>
                </a:ext>
              </a:extLst>
            </p:cNvPr>
            <p:cNvCxnSpPr>
              <a:cxnSpLocks/>
            </p:cNvCxnSpPr>
            <p:nvPr/>
          </p:nvCxnSpPr>
          <p:spPr>
            <a:xfrm>
              <a:off x="5826736" y="396132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C73D43-6DD2-4DDE-974E-912E92018CC5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3028643"/>
              <a:ext cx="0" cy="1055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B36EEE-7BA4-4E38-A401-80E26EF0307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696" y="62376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278F35-8694-470E-A494-1CCE049C7ACF}"/>
                </a:ext>
              </a:extLst>
            </p:cNvPr>
            <p:cNvCxnSpPr>
              <a:cxnSpLocks/>
            </p:cNvCxnSpPr>
            <p:nvPr/>
          </p:nvCxnSpPr>
          <p:spPr>
            <a:xfrm>
              <a:off x="7952716" y="426952"/>
              <a:ext cx="0" cy="49506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C86270-1636-4A0E-A8D0-6E5DFBDC403D}"/>
                </a:ext>
              </a:extLst>
            </p:cNvPr>
            <p:cNvCxnSpPr>
              <a:cxnSpLocks/>
            </p:cNvCxnSpPr>
            <p:nvPr/>
          </p:nvCxnSpPr>
          <p:spPr>
            <a:xfrm>
              <a:off x="7561319" y="50799"/>
              <a:ext cx="0" cy="10134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B507CF2-ADF2-41C0-BB4D-4E82BE4290C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113" y="3411219"/>
              <a:ext cx="0" cy="84836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5CB112-0C59-4195-B5D8-6314107EA508}"/>
                </a:ext>
              </a:extLst>
            </p:cNvPr>
            <p:cNvCxnSpPr>
              <a:cxnSpLocks/>
            </p:cNvCxnSpPr>
            <p:nvPr/>
          </p:nvCxnSpPr>
          <p:spPr>
            <a:xfrm>
              <a:off x="8382213" y="2100579"/>
              <a:ext cx="0" cy="47498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20A2CC-994C-4C7C-9FF5-233D08483A48}"/>
                </a:ext>
              </a:extLst>
            </p:cNvPr>
            <p:cNvCxnSpPr>
              <a:cxnSpLocks/>
            </p:cNvCxnSpPr>
            <p:nvPr/>
          </p:nvCxnSpPr>
          <p:spPr>
            <a:xfrm>
              <a:off x="4556973" y="-2541"/>
              <a:ext cx="0" cy="34240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2F71F5-A261-4042-A61C-35B6BE7EE268}"/>
                </a:ext>
              </a:extLst>
            </p:cNvPr>
            <p:cNvCxnSpPr>
              <a:cxnSpLocks/>
            </p:cNvCxnSpPr>
            <p:nvPr/>
          </p:nvCxnSpPr>
          <p:spPr>
            <a:xfrm>
              <a:off x="4709373" y="623761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0E34B8-82A3-4A65-9209-70792A2AE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79933" y="228546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334C19-E3CA-499B-8F5B-1F0862ECB00C}"/>
                </a:ext>
              </a:extLst>
            </p:cNvPr>
            <p:cNvCxnSpPr>
              <a:cxnSpLocks/>
            </p:cNvCxnSpPr>
            <p:nvPr/>
          </p:nvCxnSpPr>
          <p:spPr>
            <a:xfrm>
              <a:off x="3833073" y="2055781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7340F0-52E4-4BD5-82D9-09B5F1A50CF1}"/>
                </a:ext>
              </a:extLst>
            </p:cNvPr>
            <p:cNvCxnSpPr>
              <a:cxnSpLocks/>
            </p:cNvCxnSpPr>
            <p:nvPr/>
          </p:nvCxnSpPr>
          <p:spPr>
            <a:xfrm>
              <a:off x="7818333" y="1247522"/>
              <a:ext cx="0" cy="547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279D61-FA98-4DBA-BE7C-22CAA3D33BCF}"/>
                </a:ext>
              </a:extLst>
            </p:cNvPr>
            <p:cNvCxnSpPr>
              <a:cxnSpLocks/>
            </p:cNvCxnSpPr>
            <p:nvPr/>
          </p:nvCxnSpPr>
          <p:spPr>
            <a:xfrm>
              <a:off x="8275533" y="3718560"/>
              <a:ext cx="0" cy="84074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058688-D086-497B-909E-872DD26B799F}"/>
                </a:ext>
              </a:extLst>
            </p:cNvPr>
            <p:cNvCxnSpPr>
              <a:cxnSpLocks/>
            </p:cNvCxnSpPr>
            <p:nvPr/>
          </p:nvCxnSpPr>
          <p:spPr>
            <a:xfrm>
              <a:off x="7556476" y="3977640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7AAD4FB-EAA1-4DDA-83EB-892493BA739B}"/>
                </a:ext>
              </a:extLst>
            </p:cNvPr>
            <p:cNvCxnSpPr>
              <a:cxnSpLocks/>
            </p:cNvCxnSpPr>
            <p:nvPr/>
          </p:nvCxnSpPr>
          <p:spPr>
            <a:xfrm>
              <a:off x="6644853" y="1529581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CA8889-4E77-469C-9ACF-BC564D7F783D}"/>
                </a:ext>
              </a:extLst>
            </p:cNvPr>
            <p:cNvCxnSpPr>
              <a:cxnSpLocks/>
            </p:cNvCxnSpPr>
            <p:nvPr/>
          </p:nvCxnSpPr>
          <p:spPr>
            <a:xfrm>
              <a:off x="5812207" y="208283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680D67-4E37-466D-96F1-2C739A9EBD92}"/>
                </a:ext>
              </a:extLst>
            </p:cNvPr>
            <p:cNvCxnSpPr>
              <a:cxnSpLocks/>
            </p:cNvCxnSpPr>
            <p:nvPr/>
          </p:nvCxnSpPr>
          <p:spPr>
            <a:xfrm>
              <a:off x="6421807" y="111262"/>
              <a:ext cx="0" cy="89457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FF779B-CCEE-4C13-864F-F7F73F822838}"/>
                </a:ext>
              </a:extLst>
            </p:cNvPr>
            <p:cNvCxnSpPr>
              <a:cxnSpLocks/>
            </p:cNvCxnSpPr>
            <p:nvPr/>
          </p:nvCxnSpPr>
          <p:spPr>
            <a:xfrm>
              <a:off x="5231021" y="299723"/>
              <a:ext cx="0" cy="614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4A1E18-E0A6-4421-8B16-B7BC1D9C9288}"/>
                </a:ext>
              </a:extLst>
            </p:cNvPr>
            <p:cNvCxnSpPr>
              <a:cxnSpLocks/>
            </p:cNvCxnSpPr>
            <p:nvPr/>
          </p:nvCxnSpPr>
          <p:spPr>
            <a:xfrm>
              <a:off x="4640793" y="374469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809018B-0CC3-4FFE-A20C-9C70C9B89265}"/>
                </a:ext>
              </a:extLst>
            </p:cNvPr>
            <p:cNvCxnSpPr>
              <a:cxnSpLocks/>
            </p:cNvCxnSpPr>
            <p:nvPr/>
          </p:nvCxnSpPr>
          <p:spPr>
            <a:xfrm>
              <a:off x="4331618" y="2575322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A2FCF8-2582-4653-9F1A-3225E84287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72" y="1527516"/>
              <a:ext cx="0" cy="161366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2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B3322F-D149-4824-B554-B069E66C8992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47" y="1023822"/>
              <a:ext cx="0" cy="511074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F611-45A0-413A-ACC3-10481C9E43A0}"/>
                </a:ext>
              </a:extLst>
            </p:cNvPr>
            <p:cNvCxnSpPr>
              <a:cxnSpLocks/>
            </p:cNvCxnSpPr>
            <p:nvPr/>
          </p:nvCxnSpPr>
          <p:spPr>
            <a:xfrm>
              <a:off x="3611240" y="2230270"/>
              <a:ext cx="0" cy="153656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38F8636-F273-49DE-AAF7-2253DBD33063}"/>
                </a:ext>
              </a:extLst>
            </p:cNvPr>
            <p:cNvCxnSpPr>
              <a:cxnSpLocks/>
            </p:cNvCxnSpPr>
            <p:nvPr/>
          </p:nvCxnSpPr>
          <p:spPr>
            <a:xfrm>
              <a:off x="3401440" y="3412360"/>
              <a:ext cx="0" cy="96007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817637C-7930-4A52-A3D4-78F15F337E51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6408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EE5F1AB-1922-481F-86DB-FA33A6DD6D56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1768612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0B08DF-DADE-448E-BE5B-4A0727EA2F23}"/>
                </a:ext>
              </a:extLst>
            </p:cNvPr>
            <p:cNvCxnSpPr>
              <a:cxnSpLocks/>
            </p:cNvCxnSpPr>
            <p:nvPr/>
          </p:nvCxnSpPr>
          <p:spPr>
            <a:xfrm>
              <a:off x="7064255" y="2157354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615B2C5-E175-4110-A2D9-7D4146A8C24B}"/>
              </a:ext>
            </a:extLst>
          </p:cNvPr>
          <p:cNvSpPr/>
          <p:nvPr/>
        </p:nvSpPr>
        <p:spPr>
          <a:xfrm>
            <a:off x="3032844" y="-2541"/>
            <a:ext cx="5711125" cy="45212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BEC18B-BEDF-48F3-9B2C-E7FC135BBD20}"/>
              </a:ext>
            </a:extLst>
          </p:cNvPr>
          <p:cNvGrpSpPr/>
          <p:nvPr/>
        </p:nvGrpSpPr>
        <p:grpSpPr>
          <a:xfrm>
            <a:off x="4480560" y="746775"/>
            <a:ext cx="2697480" cy="3320413"/>
            <a:chOff x="4404360" y="746775"/>
            <a:chExt cx="2697480" cy="332041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F31A28-9BC1-4083-A1E8-B28B7934A331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5493AD0-C503-4FCA-8CFD-3DFF96DB9CF8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32">
                <a:extLst>
                  <a:ext uri="{FF2B5EF4-FFF2-40B4-BE49-F238E27FC236}">
                    <a16:creationId xmlns:a16="http://schemas.microsoft.com/office/drawing/2014/main" id="{B8C41480-FBDA-4375-9CEE-676FC44BE454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9D36A91-98BD-4138-9D1B-27FA7F758C94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44C201-F5BA-4C32-885B-FB3A23EF8ACB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4D7291E6-D447-4787-90F2-9A69A86D1F68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24F42F-ABF8-45E1-BA5E-E81BB9930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C415816-B975-468D-9BF0-69163A13AF02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47CC9C2-85C0-4B03-A70E-B8940D7D7FC2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49E139C-C899-4755-A894-8B118BD02105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6E80A72-0408-47C3-912D-611CED9124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6ECFC33-B001-4C74-935F-311DF1E0B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5B076E-1643-4D6D-98F9-AB243CC8834D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947F5A8-E2BF-46C9-B546-218140169EB3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5D04CC3-1A95-4DCE-9CF5-04808EE0D058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CFA800-1FE5-4C85-820B-17006DEABFFF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9223EBF-2B0A-43C9-990B-E4B0349428EF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632111"/>
            <a:ext cx="2885382" cy="12569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</a:t>
            </a:r>
            <a:r>
              <a:rPr lang="en-US" dirty="0">
                <a:solidFill>
                  <a:schemeClr val="accent1"/>
                </a:solidFill>
              </a:rPr>
              <a:t>Problem</a:t>
            </a:r>
            <a:r>
              <a:rPr lang="en-US" dirty="0">
                <a:solidFill>
                  <a:schemeClr val="bg1"/>
                </a:solidFill>
              </a:rPr>
              <a:t> You Are Trying to Solve?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9CBE9B-2F85-4622-980A-3938C6620EC7}"/>
              </a:ext>
            </a:extLst>
          </p:cNvPr>
          <p:cNvSpPr/>
          <p:nvPr/>
        </p:nvSpPr>
        <p:spPr>
          <a:xfrm>
            <a:off x="3034830" y="-1341"/>
            <a:ext cx="5711125" cy="45212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9DE5-9D29-4C61-9925-CAB0EE98ECE5}"/>
              </a:ext>
            </a:extLst>
          </p:cNvPr>
          <p:cNvSpPr txBox="1"/>
          <p:nvPr/>
        </p:nvSpPr>
        <p:spPr>
          <a:xfrm>
            <a:off x="4463720" y="1908118"/>
            <a:ext cx="31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a model spaceship </a:t>
            </a:r>
            <a:b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quickly</a:t>
            </a:r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and </a:t>
            </a:r>
            <a:r>
              <a:rPr lang="en-US" b="1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cheaply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D5152-447B-4F0E-A8D3-F3E2B8BEB667}"/>
              </a:ext>
            </a:extLst>
          </p:cNvPr>
          <p:cNvCxnSpPr>
            <a:cxnSpLocks/>
          </p:cNvCxnSpPr>
          <p:nvPr/>
        </p:nvCxnSpPr>
        <p:spPr>
          <a:xfrm>
            <a:off x="3084394" y="2192833"/>
            <a:ext cx="1285056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07E0ABDF-ED03-4740-AAA0-160EC27A27BF}"/>
              </a:ext>
            </a:extLst>
          </p:cNvPr>
          <p:cNvSpPr/>
          <p:nvPr/>
        </p:nvSpPr>
        <p:spPr bwMode="auto">
          <a:xfrm rot="2700000">
            <a:off x="4087772" y="2067302"/>
            <a:ext cx="251058" cy="25105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8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16667E-6 -1.97531E-6 L 0.03681 -1.97531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47FC1-39D3-4CCC-ADA0-B82385B9398E}"/>
              </a:ext>
            </a:extLst>
          </p:cNvPr>
          <p:cNvSpPr txBox="1"/>
          <p:nvPr/>
        </p:nvSpPr>
        <p:spPr>
          <a:xfrm>
            <a:off x="2568126" y="3249047"/>
            <a:ext cx="394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a prototype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0CDD1EA2-9A72-4321-9CAF-F84E1437F96B}"/>
              </a:ext>
            </a:extLst>
          </p:cNvPr>
          <p:cNvGrpSpPr/>
          <p:nvPr/>
        </p:nvGrpSpPr>
        <p:grpSpPr>
          <a:xfrm>
            <a:off x="3509067" y="1685879"/>
            <a:ext cx="2095978" cy="1364396"/>
            <a:chOff x="3771137" y="1856476"/>
            <a:chExt cx="1571838" cy="1023202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E7993EE4-3CDE-45DA-822D-855338FD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897" y="1856476"/>
              <a:ext cx="1278319" cy="928563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6">
              <a:extLst>
                <a:ext uri="{FF2B5EF4-FFF2-40B4-BE49-F238E27FC236}">
                  <a16:creationId xmlns:a16="http://schemas.microsoft.com/office/drawing/2014/main" id="{163E7FA1-1CDC-47BA-B60D-7A45F49DD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132" y="1916826"/>
              <a:ext cx="1165848" cy="807863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729F50CC-FF35-4EFC-9B53-F603BA98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137" y="2785039"/>
              <a:ext cx="1571838" cy="9463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4" name="Group 113">
              <a:extLst>
                <a:ext uri="{FF2B5EF4-FFF2-40B4-BE49-F238E27FC236}">
                  <a16:creationId xmlns:a16="http://schemas.microsoft.com/office/drawing/2014/main" id="{3B353F63-6F76-4B2C-9542-BF320137AA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0397" y="2016683"/>
              <a:ext cx="769388" cy="629891"/>
              <a:chOff x="10" y="7"/>
              <a:chExt cx="670" cy="672"/>
            </a:xfrm>
          </p:grpSpPr>
          <p:sp>
            <p:nvSpPr>
              <p:cNvPr id="306" name="Freeform 114">
                <a:extLst>
                  <a:ext uri="{FF2B5EF4-FFF2-40B4-BE49-F238E27FC236}">
                    <a16:creationId xmlns:a16="http://schemas.microsoft.com/office/drawing/2014/main" id="{804F3133-AD0B-4FB1-9870-6F88A0AB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670" cy="672"/>
              </a:xfrm>
              <a:custGeom>
                <a:avLst/>
                <a:gdLst>
                  <a:gd name="T0" fmla="*/ 41 w 670"/>
                  <a:gd name="T1" fmla="*/ 672 h 672"/>
                  <a:gd name="T2" fmla="*/ 0 w 670"/>
                  <a:gd name="T3" fmla="*/ 672 h 672"/>
                  <a:gd name="T4" fmla="*/ 0 w 670"/>
                  <a:gd name="T5" fmla="*/ 0 h 672"/>
                  <a:gd name="T6" fmla="*/ 670 w 670"/>
                  <a:gd name="T7" fmla="*/ 0 h 672"/>
                  <a:gd name="T8" fmla="*/ 670 w 670"/>
                  <a:gd name="T9" fmla="*/ 384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0" h="672">
                    <a:moveTo>
                      <a:pt x="41" y="672"/>
                    </a:moveTo>
                    <a:lnTo>
                      <a:pt x="0" y="672"/>
                    </a:lnTo>
                    <a:lnTo>
                      <a:pt x="0" y="0"/>
                    </a:lnTo>
                    <a:lnTo>
                      <a:pt x="670" y="0"/>
                    </a:lnTo>
                    <a:lnTo>
                      <a:pt x="670" y="384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Line 115">
                <a:extLst>
                  <a:ext uri="{FF2B5EF4-FFF2-40B4-BE49-F238E27FC236}">
                    <a16:creationId xmlns:a16="http://schemas.microsoft.com/office/drawing/2014/main" id="{9E4F2245-A924-49F8-A6C7-03CBA9D75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175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Line 116">
                <a:extLst>
                  <a:ext uri="{FF2B5EF4-FFF2-40B4-BE49-F238E27FC236}">
                    <a16:creationId xmlns:a16="http://schemas.microsoft.com/office/drawing/2014/main" id="{98C8CA82-28FD-49D6-9F68-EDF3F101D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91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Line 117">
                <a:extLst>
                  <a:ext uri="{FF2B5EF4-FFF2-40B4-BE49-F238E27FC236}">
                    <a16:creationId xmlns:a16="http://schemas.microsoft.com/office/drawing/2014/main" id="{C2D5A09C-2943-4E57-A4A7-3CDC8AFCE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259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Line 118">
                <a:extLst>
                  <a:ext uri="{FF2B5EF4-FFF2-40B4-BE49-F238E27FC236}">
                    <a16:creationId xmlns:a16="http://schemas.microsoft.com/office/drawing/2014/main" id="{30A83339-2E4B-4C91-AB14-E88A2446A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343"/>
                <a:ext cx="31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Line 119">
                <a:extLst>
                  <a:ext uri="{FF2B5EF4-FFF2-40B4-BE49-F238E27FC236}">
                    <a16:creationId xmlns:a16="http://schemas.microsoft.com/office/drawing/2014/main" id="{2A8DBD23-6047-4516-B13F-D149C4CEC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427"/>
                <a:ext cx="207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Line 120">
                <a:extLst>
                  <a:ext uri="{FF2B5EF4-FFF2-40B4-BE49-F238E27FC236}">
                    <a16:creationId xmlns:a16="http://schemas.microsoft.com/office/drawing/2014/main" id="{C4F0CE39-1C06-40B6-9954-C4E2189BAB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511"/>
                <a:ext cx="134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Line 121">
                <a:extLst>
                  <a:ext uri="{FF2B5EF4-FFF2-40B4-BE49-F238E27FC236}">
                    <a16:creationId xmlns:a16="http://schemas.microsoft.com/office/drawing/2014/main" id="{15C3A9E2-DB60-479B-8FB1-83673787C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Line 122">
                <a:extLst>
                  <a:ext uri="{FF2B5EF4-FFF2-40B4-BE49-F238E27FC236}">
                    <a16:creationId xmlns:a16="http://schemas.microsoft.com/office/drawing/2014/main" id="{1CBB03BE-EF05-4B03-A2CF-4AF369658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7"/>
                <a:ext cx="0" cy="386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Line 123">
                <a:extLst>
                  <a:ext uri="{FF2B5EF4-FFF2-40B4-BE49-F238E27FC236}">
                    <a16:creationId xmlns:a16="http://schemas.microsoft.com/office/drawing/2014/main" id="{0860D9E0-DE32-440C-9F06-B8A4CF73E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" y="7"/>
                <a:ext cx="0" cy="30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Line 124">
                <a:extLst>
                  <a:ext uri="{FF2B5EF4-FFF2-40B4-BE49-F238E27FC236}">
                    <a16:creationId xmlns:a16="http://schemas.microsoft.com/office/drawing/2014/main" id="{79ED021B-D1B1-4165-984C-EBB9CBFD8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Line 125">
                <a:extLst>
                  <a:ext uri="{FF2B5EF4-FFF2-40B4-BE49-F238E27FC236}">
                    <a16:creationId xmlns:a16="http://schemas.microsoft.com/office/drawing/2014/main" id="{D324890C-3ABB-4AD9-8FD2-92D59E7E9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" y="7"/>
                <a:ext cx="0" cy="39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Line 126">
                <a:extLst>
                  <a:ext uri="{FF2B5EF4-FFF2-40B4-BE49-F238E27FC236}">
                    <a16:creationId xmlns:a16="http://schemas.microsoft.com/office/drawing/2014/main" id="{588F6EDD-173D-4FE7-B31A-A5FBA6870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" y="7"/>
                <a:ext cx="0" cy="46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27">
                <a:extLst>
                  <a:ext uri="{FF2B5EF4-FFF2-40B4-BE49-F238E27FC236}">
                    <a16:creationId xmlns:a16="http://schemas.microsoft.com/office/drawing/2014/main" id="{78C1F122-D9AB-4182-86E6-434B67D0F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83" cy="588"/>
              </a:xfrm>
              <a:custGeom>
                <a:avLst/>
                <a:gdLst>
                  <a:gd name="T0" fmla="*/ 83 w 83"/>
                  <a:gd name="T1" fmla="*/ 0 h 588"/>
                  <a:gd name="T2" fmla="*/ 83 w 83"/>
                  <a:gd name="T3" fmla="*/ 588 h 588"/>
                  <a:gd name="T4" fmla="*/ 83 w 83"/>
                  <a:gd name="T5" fmla="*/ 588 h 588"/>
                  <a:gd name="T6" fmla="*/ 0 w 83"/>
                  <a:gd name="T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588">
                    <a:moveTo>
                      <a:pt x="83" y="0"/>
                    </a:moveTo>
                    <a:lnTo>
                      <a:pt x="83" y="588"/>
                    </a:lnTo>
                    <a:lnTo>
                      <a:pt x="83" y="588"/>
                    </a:lnTo>
                    <a:lnTo>
                      <a:pt x="0" y="588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Line 128">
                <a:extLst>
                  <a:ext uri="{FF2B5EF4-FFF2-40B4-BE49-F238E27FC236}">
                    <a16:creationId xmlns:a16="http://schemas.microsoft.com/office/drawing/2014/main" id="{47AF8B8D-096A-4102-BBE7-193A0EECD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" y="343"/>
                <a:ext cx="128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0A75ACBA-02D5-495E-9E2B-EE5EDBC8912F}"/>
                </a:ext>
              </a:extLst>
            </p:cNvPr>
            <p:cNvGrpSpPr/>
            <p:nvPr/>
          </p:nvGrpSpPr>
          <p:grpSpPr>
            <a:xfrm>
              <a:off x="4203277" y="2043561"/>
              <a:ext cx="834471" cy="613246"/>
              <a:chOff x="4165955" y="2009971"/>
              <a:chExt cx="834471" cy="613246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E789EC9-5930-4297-ADA5-4E4FC7BECB78}"/>
                  </a:ext>
                </a:extLst>
              </p:cNvPr>
              <p:cNvSpPr/>
              <p:nvPr/>
            </p:nvSpPr>
            <p:spPr>
              <a:xfrm rot="19645249">
                <a:off x="4681806" y="2340901"/>
                <a:ext cx="107947" cy="177702"/>
              </a:xfrm>
              <a:custGeom>
                <a:avLst/>
                <a:gdLst>
                  <a:gd name="connsiteX0" fmla="*/ 95535 w 191069"/>
                  <a:gd name="connsiteY0" fmla="*/ 0 h 314536"/>
                  <a:gd name="connsiteX1" fmla="*/ 191069 w 191069"/>
                  <a:gd name="connsiteY1" fmla="*/ 232012 h 314536"/>
                  <a:gd name="connsiteX2" fmla="*/ 126242 w 191069"/>
                  <a:gd name="connsiteY2" fmla="*/ 232012 h 314536"/>
                  <a:gd name="connsiteX3" fmla="*/ 126242 w 191069"/>
                  <a:gd name="connsiteY3" fmla="*/ 314536 h 314536"/>
                  <a:gd name="connsiteX4" fmla="*/ 64827 w 191069"/>
                  <a:gd name="connsiteY4" fmla="*/ 314536 h 314536"/>
                  <a:gd name="connsiteX5" fmla="*/ 64827 w 191069"/>
                  <a:gd name="connsiteY5" fmla="*/ 232012 h 314536"/>
                  <a:gd name="connsiteX6" fmla="*/ 0 w 191069"/>
                  <a:gd name="connsiteY6" fmla="*/ 232012 h 31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69" h="314536">
                    <a:moveTo>
                      <a:pt x="95535" y="0"/>
                    </a:moveTo>
                    <a:lnTo>
                      <a:pt x="191069" y="232012"/>
                    </a:lnTo>
                    <a:lnTo>
                      <a:pt x="126242" y="232012"/>
                    </a:lnTo>
                    <a:lnTo>
                      <a:pt x="126242" y="314536"/>
                    </a:lnTo>
                    <a:lnTo>
                      <a:pt x="64827" y="314536"/>
                    </a:lnTo>
                    <a:lnTo>
                      <a:pt x="64827" y="232012"/>
                    </a:lnTo>
                    <a:lnTo>
                      <a:pt x="0" y="23201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Rectangle 32">
                <a:extLst>
                  <a:ext uri="{FF2B5EF4-FFF2-40B4-BE49-F238E27FC236}">
                    <a16:creationId xmlns:a16="http://schemas.microsoft.com/office/drawing/2014/main" id="{AF855498-AE26-4058-B4AA-EDD5CB456B18}"/>
                  </a:ext>
                </a:extLst>
              </p:cNvPr>
              <p:cNvSpPr/>
              <p:nvPr/>
            </p:nvSpPr>
            <p:spPr>
              <a:xfrm flipH="1">
                <a:off x="4649038" y="2009971"/>
                <a:ext cx="294658" cy="508430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937BF56-884C-43AB-9506-525906A01BAC}"/>
                  </a:ext>
                </a:extLst>
              </p:cNvPr>
              <p:cNvSpPr/>
              <p:nvPr/>
            </p:nvSpPr>
            <p:spPr>
              <a:xfrm>
                <a:off x="4201202" y="2209997"/>
                <a:ext cx="763304" cy="398210"/>
              </a:xfrm>
              <a:custGeom>
                <a:avLst/>
                <a:gdLst>
                  <a:gd name="connsiteX0" fmla="*/ 381652 w 763304"/>
                  <a:gd name="connsiteY0" fmla="*/ 0 h 398210"/>
                  <a:gd name="connsiteX1" fmla="*/ 763304 w 763304"/>
                  <a:gd name="connsiteY1" fmla="*/ 381653 h 398210"/>
                  <a:gd name="connsiteX2" fmla="*/ 761635 w 763304"/>
                  <a:gd name="connsiteY2" fmla="*/ 398210 h 398210"/>
                  <a:gd name="connsiteX3" fmla="*/ 1669 w 763304"/>
                  <a:gd name="connsiteY3" fmla="*/ 398210 h 398210"/>
                  <a:gd name="connsiteX4" fmla="*/ 0 w 763304"/>
                  <a:gd name="connsiteY4" fmla="*/ 381653 h 398210"/>
                  <a:gd name="connsiteX5" fmla="*/ 381652 w 763304"/>
                  <a:gd name="connsiteY5" fmla="*/ 0 h 39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304" h="398210">
                    <a:moveTo>
                      <a:pt x="381652" y="0"/>
                    </a:moveTo>
                    <a:cubicBezTo>
                      <a:pt x="592433" y="0"/>
                      <a:pt x="763304" y="170872"/>
                      <a:pt x="763304" y="381653"/>
                    </a:cubicBezTo>
                    <a:lnTo>
                      <a:pt x="761635" y="398210"/>
                    </a:lnTo>
                    <a:lnTo>
                      <a:pt x="1669" y="398210"/>
                    </a:lnTo>
                    <a:lnTo>
                      <a:pt x="0" y="381653"/>
                    </a:lnTo>
                    <a:cubicBezTo>
                      <a:pt x="0" y="170872"/>
                      <a:pt x="170871" y="0"/>
                      <a:pt x="38165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D9C695D6-0092-4848-A32B-2FA03FE905C7}"/>
                  </a:ext>
                </a:extLst>
              </p:cNvPr>
              <p:cNvSpPr/>
              <p:nvPr/>
            </p:nvSpPr>
            <p:spPr>
              <a:xfrm>
                <a:off x="4165955" y="2565411"/>
                <a:ext cx="834471" cy="52477"/>
              </a:xfrm>
              <a:custGeom>
                <a:avLst/>
                <a:gdLst>
                  <a:gd name="connsiteX0" fmla="*/ 0 w 834471"/>
                  <a:gd name="connsiteY0" fmla="*/ 0 h 52477"/>
                  <a:gd name="connsiteX1" fmla="*/ 834471 w 834471"/>
                  <a:gd name="connsiteY1" fmla="*/ 0 h 52477"/>
                  <a:gd name="connsiteX2" fmla="*/ 834471 w 834471"/>
                  <a:gd name="connsiteY2" fmla="*/ 52477 h 52477"/>
                  <a:gd name="connsiteX3" fmla="*/ 0 w 834471"/>
                  <a:gd name="connsiteY3" fmla="*/ 52477 h 52477"/>
                  <a:gd name="connsiteX4" fmla="*/ 0 w 834471"/>
                  <a:gd name="connsiteY4" fmla="*/ 0 h 52477"/>
                  <a:gd name="connsiteX0" fmla="*/ 0 w 834471"/>
                  <a:gd name="connsiteY0" fmla="*/ 0 h 53098"/>
                  <a:gd name="connsiteX1" fmla="*/ 834471 w 834471"/>
                  <a:gd name="connsiteY1" fmla="*/ 0 h 53098"/>
                  <a:gd name="connsiteX2" fmla="*/ 834471 w 834471"/>
                  <a:gd name="connsiteY2" fmla="*/ 52477 h 53098"/>
                  <a:gd name="connsiteX3" fmla="*/ 236593 w 834471"/>
                  <a:gd name="connsiteY3" fmla="*/ 53098 h 53098"/>
                  <a:gd name="connsiteX4" fmla="*/ 0 w 834471"/>
                  <a:gd name="connsiteY4" fmla="*/ 52477 h 53098"/>
                  <a:gd name="connsiteX5" fmla="*/ 0 w 834471"/>
                  <a:gd name="connsiteY5" fmla="*/ 0 h 53098"/>
                  <a:gd name="connsiteX0" fmla="*/ 236593 w 834471"/>
                  <a:gd name="connsiteY0" fmla="*/ 53098 h 144538"/>
                  <a:gd name="connsiteX1" fmla="*/ 0 w 834471"/>
                  <a:gd name="connsiteY1" fmla="*/ 52477 h 144538"/>
                  <a:gd name="connsiteX2" fmla="*/ 0 w 834471"/>
                  <a:gd name="connsiteY2" fmla="*/ 0 h 144538"/>
                  <a:gd name="connsiteX3" fmla="*/ 834471 w 834471"/>
                  <a:gd name="connsiteY3" fmla="*/ 0 h 144538"/>
                  <a:gd name="connsiteX4" fmla="*/ 834471 w 834471"/>
                  <a:gd name="connsiteY4" fmla="*/ 52477 h 144538"/>
                  <a:gd name="connsiteX5" fmla="*/ 328033 w 834471"/>
                  <a:gd name="connsiteY5" fmla="*/ 144538 h 144538"/>
                  <a:gd name="connsiteX0" fmla="*/ 236593 w 834471"/>
                  <a:gd name="connsiteY0" fmla="*/ 53098 h 53098"/>
                  <a:gd name="connsiteX1" fmla="*/ 0 w 834471"/>
                  <a:gd name="connsiteY1" fmla="*/ 52477 h 53098"/>
                  <a:gd name="connsiteX2" fmla="*/ 0 w 834471"/>
                  <a:gd name="connsiteY2" fmla="*/ 0 h 53098"/>
                  <a:gd name="connsiteX3" fmla="*/ 834471 w 834471"/>
                  <a:gd name="connsiteY3" fmla="*/ 0 h 53098"/>
                  <a:gd name="connsiteX4" fmla="*/ 834471 w 834471"/>
                  <a:gd name="connsiteY4" fmla="*/ 52477 h 53098"/>
                  <a:gd name="connsiteX0" fmla="*/ 0 w 834471"/>
                  <a:gd name="connsiteY0" fmla="*/ 52477 h 52477"/>
                  <a:gd name="connsiteX1" fmla="*/ 0 w 834471"/>
                  <a:gd name="connsiteY1" fmla="*/ 0 h 52477"/>
                  <a:gd name="connsiteX2" fmla="*/ 834471 w 834471"/>
                  <a:gd name="connsiteY2" fmla="*/ 0 h 52477"/>
                  <a:gd name="connsiteX3" fmla="*/ 834471 w 834471"/>
                  <a:gd name="connsiteY3" fmla="*/ 52477 h 5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471" h="52477">
                    <a:moveTo>
                      <a:pt x="0" y="52477"/>
                    </a:moveTo>
                    <a:lnTo>
                      <a:pt x="0" y="0"/>
                    </a:lnTo>
                    <a:lnTo>
                      <a:pt x="834471" y="0"/>
                    </a:lnTo>
                    <a:lnTo>
                      <a:pt x="834471" y="52477"/>
                    </a:lnTo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Trapezoid 331">
                <a:extLst>
                  <a:ext uri="{FF2B5EF4-FFF2-40B4-BE49-F238E27FC236}">
                    <a16:creationId xmlns:a16="http://schemas.microsoft.com/office/drawing/2014/main" id="{CC6338E3-90D0-4298-AB0E-4E1DCEF07A2B}"/>
                  </a:ext>
                </a:extLst>
              </p:cNvPr>
              <p:cNvSpPr/>
              <p:nvPr/>
            </p:nvSpPr>
            <p:spPr>
              <a:xfrm>
                <a:off x="4512671" y="2186078"/>
                <a:ext cx="142758" cy="289642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92A0C13-9BD8-4A92-A039-850E9BEBF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4050" y="2239077"/>
                <a:ext cx="0" cy="18228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E68E5EC2-86B8-46F4-9793-79504AC26198}"/>
                  </a:ext>
                </a:extLst>
              </p:cNvPr>
              <p:cNvSpPr/>
              <p:nvPr/>
            </p:nvSpPr>
            <p:spPr>
              <a:xfrm>
                <a:off x="4697979" y="2077199"/>
                <a:ext cx="58419" cy="584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D7570CD-0902-4A4C-A546-43FBE3F30162}"/>
                  </a:ext>
                </a:extLst>
              </p:cNvPr>
              <p:cNvSpPr/>
              <p:nvPr/>
            </p:nvSpPr>
            <p:spPr>
              <a:xfrm>
                <a:off x="4463296" y="2458497"/>
                <a:ext cx="239244" cy="164720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78125 w 139192"/>
                  <a:gd name="connsiteY3" fmla="*/ 93095 h 95834"/>
                  <a:gd name="connsiteX4" fmla="*/ 5297 w 139192"/>
                  <a:gd name="connsiteY4" fmla="*/ 95834 h 95834"/>
                  <a:gd name="connsiteX5" fmla="*/ 0 w 139192"/>
                  <a:gd name="connsiteY5" fmla="*/ 69596 h 95834"/>
                  <a:gd name="connsiteX6" fmla="*/ 69596 w 139192"/>
                  <a:gd name="connsiteY6" fmla="*/ 0 h 95834"/>
                  <a:gd name="connsiteX0" fmla="*/ 78125 w 139192"/>
                  <a:gd name="connsiteY0" fmla="*/ 93095 h 146295"/>
                  <a:gd name="connsiteX1" fmla="*/ 5297 w 139192"/>
                  <a:gd name="connsiteY1" fmla="*/ 95834 h 146295"/>
                  <a:gd name="connsiteX2" fmla="*/ 0 w 139192"/>
                  <a:gd name="connsiteY2" fmla="*/ 69596 h 146295"/>
                  <a:gd name="connsiteX3" fmla="*/ 69596 w 139192"/>
                  <a:gd name="connsiteY3" fmla="*/ 0 h 146295"/>
                  <a:gd name="connsiteX4" fmla="*/ 139192 w 139192"/>
                  <a:gd name="connsiteY4" fmla="*/ 69596 h 146295"/>
                  <a:gd name="connsiteX5" fmla="*/ 133895 w 139192"/>
                  <a:gd name="connsiteY5" fmla="*/ 95834 h 146295"/>
                  <a:gd name="connsiteX6" fmla="*/ 131325 w 139192"/>
                  <a:gd name="connsiteY6" fmla="*/ 146295 h 146295"/>
                  <a:gd name="connsiteX0" fmla="*/ 78125 w 139192"/>
                  <a:gd name="connsiteY0" fmla="*/ 93095 h 95834"/>
                  <a:gd name="connsiteX1" fmla="*/ 5297 w 139192"/>
                  <a:gd name="connsiteY1" fmla="*/ 95834 h 95834"/>
                  <a:gd name="connsiteX2" fmla="*/ 0 w 139192"/>
                  <a:gd name="connsiteY2" fmla="*/ 69596 h 95834"/>
                  <a:gd name="connsiteX3" fmla="*/ 69596 w 139192"/>
                  <a:gd name="connsiteY3" fmla="*/ 0 h 95834"/>
                  <a:gd name="connsiteX4" fmla="*/ 139192 w 139192"/>
                  <a:gd name="connsiteY4" fmla="*/ 69596 h 95834"/>
                  <a:gd name="connsiteX5" fmla="*/ 133895 w 139192"/>
                  <a:gd name="connsiteY5" fmla="*/ 95834 h 95834"/>
                  <a:gd name="connsiteX0" fmla="*/ 5297 w 139192"/>
                  <a:gd name="connsiteY0" fmla="*/ 95834 h 95834"/>
                  <a:gd name="connsiteX1" fmla="*/ 0 w 139192"/>
                  <a:gd name="connsiteY1" fmla="*/ 69596 h 95834"/>
                  <a:gd name="connsiteX2" fmla="*/ 69596 w 139192"/>
                  <a:gd name="connsiteY2" fmla="*/ 0 h 95834"/>
                  <a:gd name="connsiteX3" fmla="*/ 139192 w 139192"/>
                  <a:gd name="connsiteY3" fmla="*/ 69596 h 95834"/>
                  <a:gd name="connsiteX4" fmla="*/ 133895 w 139192"/>
                  <a:gd name="connsiteY4" fmla="*/ 95834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192" h="95834">
                    <a:moveTo>
                      <a:pt x="5297" y="95834"/>
                    </a:move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049FA68-954E-4ED4-A652-79F32B46EE41}"/>
                  </a:ext>
                </a:extLst>
              </p:cNvPr>
              <p:cNvSpPr/>
              <p:nvPr/>
            </p:nvSpPr>
            <p:spPr>
              <a:xfrm>
                <a:off x="4513258" y="2522054"/>
                <a:ext cx="139192" cy="95834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192" h="95834">
                    <a:moveTo>
                      <a:pt x="69596" y="0"/>
                    </a:move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  <a:lnTo>
                      <a:pt x="5297" y="95834"/>
                    </a:ln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CC519F5-3B51-4157-A96C-0AE39A90CAB1}"/>
              </a:ext>
            </a:extLst>
          </p:cNvPr>
          <p:cNvGrpSpPr/>
          <p:nvPr/>
        </p:nvGrpSpPr>
        <p:grpSpPr>
          <a:xfrm>
            <a:off x="3411480" y="-4597788"/>
            <a:ext cx="5161233" cy="4561842"/>
            <a:chOff x="3220980" y="-2541"/>
            <a:chExt cx="5161233" cy="4561842"/>
          </a:xfrm>
        </p:grpSpPr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572CB4A-CCE4-4933-9BFD-3B792DA68CB8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297180"/>
              <a:ext cx="0" cy="8001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7A819CB4-72B5-4EC5-9DA6-991818E9FFD1}"/>
                </a:ext>
              </a:extLst>
            </p:cNvPr>
            <p:cNvCxnSpPr>
              <a:cxnSpLocks/>
            </p:cNvCxnSpPr>
            <p:nvPr/>
          </p:nvCxnSpPr>
          <p:spPr>
            <a:xfrm>
              <a:off x="4868682" y="207722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8F03012-4A40-45EC-A043-69751B965A3A}"/>
                </a:ext>
              </a:extLst>
            </p:cNvPr>
            <p:cNvCxnSpPr>
              <a:cxnSpLocks/>
            </p:cNvCxnSpPr>
            <p:nvPr/>
          </p:nvCxnSpPr>
          <p:spPr>
            <a:xfrm>
              <a:off x="4231379" y="898081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B4DD8D6-0075-4A08-8459-51D2170F0393}"/>
                </a:ext>
              </a:extLst>
            </p:cNvPr>
            <p:cNvCxnSpPr>
              <a:cxnSpLocks/>
            </p:cNvCxnSpPr>
            <p:nvPr/>
          </p:nvCxnSpPr>
          <p:spPr>
            <a:xfrm>
              <a:off x="6118362" y="636270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8AA7C0C-1A80-4409-A14B-7586CDC05F00}"/>
                </a:ext>
              </a:extLst>
            </p:cNvPr>
            <p:cNvCxnSpPr>
              <a:cxnSpLocks/>
            </p:cNvCxnSpPr>
            <p:nvPr/>
          </p:nvCxnSpPr>
          <p:spPr>
            <a:xfrm>
              <a:off x="7139442" y="576082"/>
              <a:ext cx="0" cy="124968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DD1D0B5D-F0B1-45B9-ADB7-6CBCF2ECE176}"/>
                </a:ext>
              </a:extLst>
            </p:cNvPr>
            <p:cNvCxnSpPr>
              <a:cxnSpLocks/>
            </p:cNvCxnSpPr>
            <p:nvPr/>
          </p:nvCxnSpPr>
          <p:spPr>
            <a:xfrm>
              <a:off x="4938491" y="1005066"/>
              <a:ext cx="0" cy="53340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5DAA736-8418-4E34-A916-DDD1DE6BB6D7}"/>
                </a:ext>
              </a:extLst>
            </p:cNvPr>
            <p:cNvCxnSpPr>
              <a:cxnSpLocks/>
            </p:cNvCxnSpPr>
            <p:nvPr/>
          </p:nvCxnSpPr>
          <p:spPr>
            <a:xfrm>
              <a:off x="6783651" y="2515846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B684C01-0C65-4E98-9B88-1593873C89D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32727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372503F2-1AD8-47F4-ACD7-7FDF2CF1AE9D}"/>
                </a:ext>
              </a:extLst>
            </p:cNvPr>
            <p:cNvCxnSpPr>
              <a:cxnSpLocks/>
            </p:cNvCxnSpPr>
            <p:nvPr/>
          </p:nvCxnSpPr>
          <p:spPr>
            <a:xfrm>
              <a:off x="4368539" y="342519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9F5300A3-DBD5-46DD-BAE0-FEB51EBCC2D5}"/>
                </a:ext>
              </a:extLst>
            </p:cNvPr>
            <p:cNvCxnSpPr>
              <a:cxnSpLocks/>
            </p:cNvCxnSpPr>
            <p:nvPr/>
          </p:nvCxnSpPr>
          <p:spPr>
            <a:xfrm>
              <a:off x="6768839" y="297180"/>
              <a:ext cx="0" cy="44577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9734BF7-6315-4CF5-8E7F-9D22A2730B9D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19" y="3143250"/>
              <a:ext cx="0" cy="78105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C6EE684-CFB0-4843-9BD6-89AE2C1A7AAF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99" y="167151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9C4C12EA-00C7-4F01-A0F2-F02CC0E82F0B}"/>
                </a:ext>
              </a:extLst>
            </p:cNvPr>
            <p:cNvCxnSpPr>
              <a:cxnSpLocks/>
            </p:cNvCxnSpPr>
            <p:nvPr/>
          </p:nvCxnSpPr>
          <p:spPr>
            <a:xfrm>
              <a:off x="6243059" y="2147761"/>
              <a:ext cx="0" cy="727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6047D251-134A-47A4-B41B-62EA0C6AB7D9}"/>
                </a:ext>
              </a:extLst>
            </p:cNvPr>
            <p:cNvCxnSpPr>
              <a:cxnSpLocks/>
            </p:cNvCxnSpPr>
            <p:nvPr/>
          </p:nvCxnSpPr>
          <p:spPr>
            <a:xfrm>
              <a:off x="6364979" y="4014661"/>
              <a:ext cx="0" cy="42543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528CB600-2C9B-4A8E-95EC-55673955311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16" y="3425190"/>
              <a:ext cx="0" cy="88219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4C29CF65-83FB-4983-99B2-0E3940A0D7F8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0" y="1976845"/>
              <a:ext cx="0" cy="113411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BEE2DF5F-D4A6-4081-B563-7482DB42EF9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756" y="3272790"/>
              <a:ext cx="0" cy="81153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7FA7489-3887-4B59-B979-EDFE6C121DD7}"/>
                </a:ext>
              </a:extLst>
            </p:cNvPr>
            <p:cNvCxnSpPr>
              <a:cxnSpLocks/>
            </p:cNvCxnSpPr>
            <p:nvPr/>
          </p:nvCxnSpPr>
          <p:spPr>
            <a:xfrm>
              <a:off x="5826736" y="396132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2BB11F4-5FB6-4791-98F9-BA4590B98B56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99" y="3028643"/>
              <a:ext cx="0" cy="1055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70BB57E5-7EF6-413C-8065-8795B5034853}"/>
                </a:ext>
              </a:extLst>
            </p:cNvPr>
            <p:cNvCxnSpPr>
              <a:cxnSpLocks/>
            </p:cNvCxnSpPr>
            <p:nvPr/>
          </p:nvCxnSpPr>
          <p:spPr>
            <a:xfrm>
              <a:off x="5506696" y="623761"/>
              <a:ext cx="0" cy="2982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E46E6B7-AD0A-4B7F-B09B-6520722DFB3E}"/>
                </a:ext>
              </a:extLst>
            </p:cNvPr>
            <p:cNvCxnSpPr>
              <a:cxnSpLocks/>
            </p:cNvCxnSpPr>
            <p:nvPr/>
          </p:nvCxnSpPr>
          <p:spPr>
            <a:xfrm>
              <a:off x="7952716" y="426952"/>
              <a:ext cx="0" cy="49506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A6AB5A8-5264-4F91-B688-2952E3FC963A}"/>
                </a:ext>
              </a:extLst>
            </p:cNvPr>
            <p:cNvCxnSpPr>
              <a:cxnSpLocks/>
            </p:cNvCxnSpPr>
            <p:nvPr/>
          </p:nvCxnSpPr>
          <p:spPr>
            <a:xfrm>
              <a:off x="7561319" y="50799"/>
              <a:ext cx="0" cy="10134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BA136C7-47C1-4D50-9663-E3154FFC3A0F}"/>
                </a:ext>
              </a:extLst>
            </p:cNvPr>
            <p:cNvCxnSpPr>
              <a:cxnSpLocks/>
            </p:cNvCxnSpPr>
            <p:nvPr/>
          </p:nvCxnSpPr>
          <p:spPr>
            <a:xfrm>
              <a:off x="7963113" y="3411219"/>
              <a:ext cx="0" cy="84836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415B185-4DE1-43E4-B6F1-A781D3B84507}"/>
                </a:ext>
              </a:extLst>
            </p:cNvPr>
            <p:cNvCxnSpPr>
              <a:cxnSpLocks/>
            </p:cNvCxnSpPr>
            <p:nvPr/>
          </p:nvCxnSpPr>
          <p:spPr>
            <a:xfrm>
              <a:off x="8382213" y="2100579"/>
              <a:ext cx="0" cy="47498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27AEE55-2B21-46B1-9C0E-6E2FE03997F9}"/>
                </a:ext>
              </a:extLst>
            </p:cNvPr>
            <p:cNvCxnSpPr>
              <a:cxnSpLocks/>
            </p:cNvCxnSpPr>
            <p:nvPr/>
          </p:nvCxnSpPr>
          <p:spPr>
            <a:xfrm>
              <a:off x="4556973" y="-2541"/>
              <a:ext cx="0" cy="34240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71C7AF9-1BB7-4CC1-8B31-E02E51D634CD}"/>
                </a:ext>
              </a:extLst>
            </p:cNvPr>
            <p:cNvCxnSpPr>
              <a:cxnSpLocks/>
            </p:cNvCxnSpPr>
            <p:nvPr/>
          </p:nvCxnSpPr>
          <p:spPr>
            <a:xfrm>
              <a:off x="4709373" y="623761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027937C8-06AD-4AE5-A17D-D921289D4B82}"/>
                </a:ext>
              </a:extLst>
            </p:cNvPr>
            <p:cNvCxnSpPr>
              <a:cxnSpLocks/>
            </p:cNvCxnSpPr>
            <p:nvPr/>
          </p:nvCxnSpPr>
          <p:spPr>
            <a:xfrm>
              <a:off x="5379933" y="228546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6D8EADB-B62B-40DE-AD19-85DB0AE8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833073" y="2055781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C073D2-EF5D-42B2-ACEE-DD47102C0E41}"/>
                </a:ext>
              </a:extLst>
            </p:cNvPr>
            <p:cNvCxnSpPr>
              <a:cxnSpLocks/>
            </p:cNvCxnSpPr>
            <p:nvPr/>
          </p:nvCxnSpPr>
          <p:spPr>
            <a:xfrm>
              <a:off x="7818333" y="1247522"/>
              <a:ext cx="0" cy="547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243C4150-5D0B-44C7-9ADF-744A6C346F1F}"/>
                </a:ext>
              </a:extLst>
            </p:cNvPr>
            <p:cNvCxnSpPr>
              <a:cxnSpLocks/>
            </p:cNvCxnSpPr>
            <p:nvPr/>
          </p:nvCxnSpPr>
          <p:spPr>
            <a:xfrm>
              <a:off x="8275533" y="3718560"/>
              <a:ext cx="0" cy="840741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2DD575FF-4C17-4A32-85D6-F14A40664CBD}"/>
                </a:ext>
              </a:extLst>
            </p:cNvPr>
            <p:cNvCxnSpPr>
              <a:cxnSpLocks/>
            </p:cNvCxnSpPr>
            <p:nvPr/>
          </p:nvCxnSpPr>
          <p:spPr>
            <a:xfrm>
              <a:off x="7556476" y="3977640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E4AB245C-35A8-4C5A-A8C3-A27AA45408DC}"/>
                </a:ext>
              </a:extLst>
            </p:cNvPr>
            <p:cNvCxnSpPr>
              <a:cxnSpLocks/>
            </p:cNvCxnSpPr>
            <p:nvPr/>
          </p:nvCxnSpPr>
          <p:spPr>
            <a:xfrm>
              <a:off x="6644853" y="1529581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1214F73-9549-4A2C-B3D2-17C5DCDE23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207" y="208283"/>
              <a:ext cx="0" cy="36576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5CF2EB3-55C0-4469-902D-F52DD69C9F14}"/>
                </a:ext>
              </a:extLst>
            </p:cNvPr>
            <p:cNvCxnSpPr>
              <a:cxnSpLocks/>
            </p:cNvCxnSpPr>
            <p:nvPr/>
          </p:nvCxnSpPr>
          <p:spPr>
            <a:xfrm>
              <a:off x="6421807" y="111262"/>
              <a:ext cx="0" cy="894578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F944E0D-E065-4D38-926E-CE99C9D9DA5E}"/>
                </a:ext>
              </a:extLst>
            </p:cNvPr>
            <p:cNvCxnSpPr>
              <a:cxnSpLocks/>
            </p:cNvCxnSpPr>
            <p:nvPr/>
          </p:nvCxnSpPr>
          <p:spPr>
            <a:xfrm>
              <a:off x="5231021" y="299723"/>
              <a:ext cx="0" cy="614677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377B356-B08B-4E6B-8A58-B65AC67F1A52}"/>
                </a:ext>
              </a:extLst>
            </p:cNvPr>
            <p:cNvCxnSpPr>
              <a:cxnSpLocks/>
            </p:cNvCxnSpPr>
            <p:nvPr/>
          </p:nvCxnSpPr>
          <p:spPr>
            <a:xfrm>
              <a:off x="4640793" y="3744690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EB443513-700E-4613-B798-5C44D8C4A73A}"/>
                </a:ext>
              </a:extLst>
            </p:cNvPr>
            <p:cNvCxnSpPr>
              <a:cxnSpLocks/>
            </p:cNvCxnSpPr>
            <p:nvPr/>
          </p:nvCxnSpPr>
          <p:spPr>
            <a:xfrm>
              <a:off x="4331618" y="2575322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91EC42F0-1990-4F2B-A527-D9B8ACCFBD82}"/>
                </a:ext>
              </a:extLst>
            </p:cNvPr>
            <p:cNvCxnSpPr>
              <a:cxnSpLocks/>
            </p:cNvCxnSpPr>
            <p:nvPr/>
          </p:nvCxnSpPr>
          <p:spPr>
            <a:xfrm>
              <a:off x="8086172" y="1527516"/>
              <a:ext cx="0" cy="161366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62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BA951173-139C-4E4A-BECA-88811BFEF41E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47" y="1023822"/>
              <a:ext cx="0" cy="511074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582671F7-2C8F-49EC-967C-95F76D88E47D}"/>
                </a:ext>
              </a:extLst>
            </p:cNvPr>
            <p:cNvCxnSpPr>
              <a:cxnSpLocks/>
            </p:cNvCxnSpPr>
            <p:nvPr/>
          </p:nvCxnSpPr>
          <p:spPr>
            <a:xfrm>
              <a:off x="3611240" y="2230270"/>
              <a:ext cx="0" cy="153656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3EDB0AD-8C77-4D72-98F3-A30F25CA995A}"/>
                </a:ext>
              </a:extLst>
            </p:cNvPr>
            <p:cNvCxnSpPr>
              <a:cxnSpLocks/>
            </p:cNvCxnSpPr>
            <p:nvPr/>
          </p:nvCxnSpPr>
          <p:spPr>
            <a:xfrm>
              <a:off x="3401440" y="3412360"/>
              <a:ext cx="0" cy="96007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CF815A21-8B23-4E55-83C8-ABBF466464E4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6408"/>
              <a:ext cx="0" cy="869759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D53A2305-9F91-41AD-BE52-E085C792E2D0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80" y="1768612"/>
              <a:ext cx="0" cy="3086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FEA22771-D1AF-47DD-9996-AA1AD8C0980D}"/>
                </a:ext>
              </a:extLst>
            </p:cNvPr>
            <p:cNvCxnSpPr>
              <a:cxnSpLocks/>
            </p:cNvCxnSpPr>
            <p:nvPr/>
          </p:nvCxnSpPr>
          <p:spPr>
            <a:xfrm>
              <a:off x="7064255" y="2157354"/>
              <a:ext cx="0" cy="598710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>
                  <a:alpha val="13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0" name="Rectangle 399">
            <a:extLst>
              <a:ext uri="{FF2B5EF4-FFF2-40B4-BE49-F238E27FC236}">
                <a16:creationId xmlns:a16="http://schemas.microsoft.com/office/drawing/2014/main" id="{02CB5678-1DA0-448E-9063-FF0D1D4C1FFA}"/>
              </a:ext>
            </a:extLst>
          </p:cNvPr>
          <p:cNvSpPr/>
          <p:nvPr/>
        </p:nvSpPr>
        <p:spPr>
          <a:xfrm>
            <a:off x="3147144" y="-4597788"/>
            <a:ext cx="5711125" cy="45212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DE7CAC0E-3C06-4C2D-8118-50705F15BA86}"/>
              </a:ext>
            </a:extLst>
          </p:cNvPr>
          <p:cNvGrpSpPr/>
          <p:nvPr/>
        </p:nvGrpSpPr>
        <p:grpSpPr>
          <a:xfrm>
            <a:off x="4594860" y="-9465501"/>
            <a:ext cx="2697480" cy="3320413"/>
            <a:chOff x="4404360" y="746775"/>
            <a:chExt cx="2697480" cy="3320413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07D0730-8353-4E0B-9F9C-A61719308BD8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406" name="Rectangle 32">
                <a:extLst>
                  <a:ext uri="{FF2B5EF4-FFF2-40B4-BE49-F238E27FC236}">
                    <a16:creationId xmlns:a16="http://schemas.microsoft.com/office/drawing/2014/main" id="{29DCD648-6A2D-4655-B44D-8359A6519B0F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Rectangle 32">
                <a:extLst>
                  <a:ext uri="{FF2B5EF4-FFF2-40B4-BE49-F238E27FC236}">
                    <a16:creationId xmlns:a16="http://schemas.microsoft.com/office/drawing/2014/main" id="{296C8894-A5AE-4B7A-B372-459DC5B67248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4A170E74-12F6-4B0C-9B1A-B887A0C849F3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79F4D987-3C3A-48C2-B54F-CFD9952A7CE3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Trapezoid 409">
                <a:extLst>
                  <a:ext uri="{FF2B5EF4-FFF2-40B4-BE49-F238E27FC236}">
                    <a16:creationId xmlns:a16="http://schemas.microsoft.com/office/drawing/2014/main" id="{799E23AD-3CA3-4B8A-9D67-F59F7A23177D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822FFC4-00B6-4C8A-A944-3119BA78A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E1FC848-C029-4402-9C9C-4043C6201F4F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8AC36C8E-8FBA-4B6D-AF17-690A77B1C900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DCAF2D7E-22B1-4FEF-AFE6-662217E9A806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CA3DE913-11C1-4D10-AD2A-1F3E13861B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5AEC93F9-D810-461C-9D85-97052EDDB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DEF94065-74BD-4488-B4C5-615BF81BD6CB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BB4F7105-17FB-460A-B5BC-074E548304F7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8B3556D-BF40-407E-9236-A3055D0B8CD2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701839D-1E14-4F7F-A692-3F7D97DC74BA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7198DB0-997A-4EFB-9ADA-997B6AB8CCB3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5C77DE78-1659-45EF-B702-4756A0C918BF}"/>
              </a:ext>
            </a:extLst>
          </p:cNvPr>
          <p:cNvSpPr/>
          <p:nvPr/>
        </p:nvSpPr>
        <p:spPr>
          <a:xfrm>
            <a:off x="3149130" y="-10213617"/>
            <a:ext cx="5711125" cy="1015024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04D36C79-AB4A-4D53-8697-9489EE677A58}"/>
              </a:ext>
            </a:extLst>
          </p:cNvPr>
          <p:cNvSpPr txBox="1"/>
          <p:nvPr/>
        </p:nvSpPr>
        <p:spPr>
          <a:xfrm>
            <a:off x="10626063" y="4464530"/>
            <a:ext cx="206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25F9F6B-6F6E-441B-AD23-2622B6EC837A}"/>
              </a:ext>
            </a:extLst>
          </p:cNvPr>
          <p:cNvGrpSpPr/>
          <p:nvPr/>
        </p:nvGrpSpPr>
        <p:grpSpPr>
          <a:xfrm>
            <a:off x="10284424" y="2104288"/>
            <a:ext cx="446342" cy="438190"/>
            <a:chOff x="2078736" y="2042296"/>
            <a:chExt cx="678796" cy="666398"/>
          </a:xfrm>
        </p:grpSpPr>
        <p:sp>
          <p:nvSpPr>
            <p:cNvPr id="423" name="Freeform 60">
              <a:extLst>
                <a:ext uri="{FF2B5EF4-FFF2-40B4-BE49-F238E27FC236}">
                  <a16:creationId xmlns:a16="http://schemas.microsoft.com/office/drawing/2014/main" id="{255C9EEB-EDC2-4AB4-8A96-DB45D074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7">
              <a:extLst>
                <a:ext uri="{FF2B5EF4-FFF2-40B4-BE49-F238E27FC236}">
                  <a16:creationId xmlns:a16="http://schemas.microsoft.com/office/drawing/2014/main" id="{56BAC311-4D7C-4E79-976F-79FA26D90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8">
              <a:extLst>
                <a:ext uri="{FF2B5EF4-FFF2-40B4-BE49-F238E27FC236}">
                  <a16:creationId xmlns:a16="http://schemas.microsoft.com/office/drawing/2014/main" id="{1740FE8D-0ED9-4F3B-B6FE-B3EBCB109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59">
              <a:extLst>
                <a:ext uri="{FF2B5EF4-FFF2-40B4-BE49-F238E27FC236}">
                  <a16:creationId xmlns:a16="http://schemas.microsoft.com/office/drawing/2014/main" id="{4477BC8A-5186-45A5-94A8-9E41D36A9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DDE9C0EA-952A-4684-B2BF-8FCA36D1F19C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428" name="Rectangle 70">
                <a:extLst>
                  <a:ext uri="{FF2B5EF4-FFF2-40B4-BE49-F238E27FC236}">
                    <a16:creationId xmlns:a16="http://schemas.microsoft.com/office/drawing/2014/main" id="{F5AC179B-8B59-40DA-B48D-03D9D27AE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Line 71">
                <a:extLst>
                  <a:ext uri="{FF2B5EF4-FFF2-40B4-BE49-F238E27FC236}">
                    <a16:creationId xmlns:a16="http://schemas.microsoft.com/office/drawing/2014/main" id="{6A074D18-9AD6-4D7D-A1DB-EA22A573E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72">
                <a:extLst>
                  <a:ext uri="{FF2B5EF4-FFF2-40B4-BE49-F238E27FC236}">
                    <a16:creationId xmlns:a16="http://schemas.microsoft.com/office/drawing/2014/main" id="{1D7A615E-373B-483B-841D-A1CF0C602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73">
                <a:extLst>
                  <a:ext uri="{FF2B5EF4-FFF2-40B4-BE49-F238E27FC236}">
                    <a16:creationId xmlns:a16="http://schemas.microsoft.com/office/drawing/2014/main" id="{0E19E5FB-189B-4257-9AC1-34707D84D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74">
                <a:extLst>
                  <a:ext uri="{FF2B5EF4-FFF2-40B4-BE49-F238E27FC236}">
                    <a16:creationId xmlns:a16="http://schemas.microsoft.com/office/drawing/2014/main" id="{240C6121-AC16-4EC2-B429-0D32620D4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75">
                <a:extLst>
                  <a:ext uri="{FF2B5EF4-FFF2-40B4-BE49-F238E27FC236}">
                    <a16:creationId xmlns:a16="http://schemas.microsoft.com/office/drawing/2014/main" id="{547A1125-DF54-4026-9D0B-EECF0C1B9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76">
                <a:extLst>
                  <a:ext uri="{FF2B5EF4-FFF2-40B4-BE49-F238E27FC236}">
                    <a16:creationId xmlns:a16="http://schemas.microsoft.com/office/drawing/2014/main" id="{4AAE1148-4FE0-4163-AF91-A1A203B7F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78">
                <a:extLst>
                  <a:ext uri="{FF2B5EF4-FFF2-40B4-BE49-F238E27FC236}">
                    <a16:creationId xmlns:a16="http://schemas.microsoft.com/office/drawing/2014/main" id="{F237F1AA-B3F1-4038-A01F-DE943212B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79">
                <a:extLst>
                  <a:ext uri="{FF2B5EF4-FFF2-40B4-BE49-F238E27FC236}">
                    <a16:creationId xmlns:a16="http://schemas.microsoft.com/office/drawing/2014/main" id="{1DA89BA0-72B3-4322-A1B3-981E93E15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80">
                <a:extLst>
                  <a:ext uri="{FF2B5EF4-FFF2-40B4-BE49-F238E27FC236}">
                    <a16:creationId xmlns:a16="http://schemas.microsoft.com/office/drawing/2014/main" id="{5587150E-0AC2-48F7-A84F-73BACB2B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04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38889E-6 3.82716E-6 L -1.38889E-6 0.0435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135" grpId="0"/>
      <p:bldP spid="135" grpId="1"/>
      <p:bldP spid="136" grpId="0"/>
      <p:bldP spid="13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1B30643-47BF-4654-87A1-87E8C65626F4}"/>
              </a:ext>
            </a:extLst>
          </p:cNvPr>
          <p:cNvSpPr txBox="1">
            <a:spLocks/>
          </p:cNvSpPr>
          <p:nvPr/>
        </p:nvSpPr>
        <p:spPr>
          <a:xfrm>
            <a:off x="3664821" y="1177331"/>
            <a:ext cx="5073661" cy="2788838"/>
          </a:xfrm>
          <a:prstGeom prst="rect">
            <a:avLst/>
          </a:prstGeom>
        </p:spPr>
        <p:txBody>
          <a:bodyPr anchor="ctr" anchorCtr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Personalization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Customer analytics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channels direct to customer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things, more scale, rapid change</a:t>
            </a:r>
          </a:p>
        </p:txBody>
      </p:sp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New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B74A3-5CD7-4BD3-9506-306A3B699F98}"/>
              </a:ext>
            </a:extLst>
          </p:cNvPr>
          <p:cNvCxnSpPr>
            <a:cxnSpLocks/>
          </p:cNvCxnSpPr>
          <p:nvPr/>
        </p:nvCxnSpPr>
        <p:spPr>
          <a:xfrm>
            <a:off x="2968051" y="1314450"/>
            <a:ext cx="0" cy="260985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11587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1" grpId="1"/>
      <p:bldP spid="142" grpId="0"/>
      <p:bldP spid="142" grpId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47FC1-39D3-4CCC-ADA0-B82385B9398E}"/>
              </a:ext>
            </a:extLst>
          </p:cNvPr>
          <p:cNvSpPr txBox="1"/>
          <p:nvPr/>
        </p:nvSpPr>
        <p:spPr>
          <a:xfrm>
            <a:off x="-6797782" y="4392047"/>
            <a:ext cx="5262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a prototype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0CDD1EA2-9A72-4321-9CAF-F84E1437F96B}"/>
              </a:ext>
            </a:extLst>
          </p:cNvPr>
          <p:cNvGrpSpPr/>
          <p:nvPr/>
        </p:nvGrpSpPr>
        <p:grpSpPr>
          <a:xfrm>
            <a:off x="-1674192" y="2205225"/>
            <a:ext cx="500344" cy="325704"/>
            <a:chOff x="3771137" y="1856476"/>
            <a:chExt cx="1571838" cy="1023202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E7993EE4-3CDE-45DA-822D-855338FD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897" y="1856476"/>
              <a:ext cx="1278319" cy="928563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6">
              <a:extLst>
                <a:ext uri="{FF2B5EF4-FFF2-40B4-BE49-F238E27FC236}">
                  <a16:creationId xmlns:a16="http://schemas.microsoft.com/office/drawing/2014/main" id="{163E7FA1-1CDC-47BA-B60D-7A45F49DD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132" y="1916826"/>
              <a:ext cx="1165848" cy="807863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729F50CC-FF35-4EFC-9B53-F603BA98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137" y="2785039"/>
              <a:ext cx="1571838" cy="9463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4" name="Group 113">
              <a:extLst>
                <a:ext uri="{FF2B5EF4-FFF2-40B4-BE49-F238E27FC236}">
                  <a16:creationId xmlns:a16="http://schemas.microsoft.com/office/drawing/2014/main" id="{3B353F63-6F76-4B2C-9542-BF320137AA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0397" y="2016683"/>
              <a:ext cx="769388" cy="629891"/>
              <a:chOff x="10" y="7"/>
              <a:chExt cx="670" cy="672"/>
            </a:xfrm>
          </p:grpSpPr>
          <p:sp>
            <p:nvSpPr>
              <p:cNvPr id="306" name="Freeform 114">
                <a:extLst>
                  <a:ext uri="{FF2B5EF4-FFF2-40B4-BE49-F238E27FC236}">
                    <a16:creationId xmlns:a16="http://schemas.microsoft.com/office/drawing/2014/main" id="{804F3133-AD0B-4FB1-9870-6F88A0AB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670" cy="672"/>
              </a:xfrm>
              <a:custGeom>
                <a:avLst/>
                <a:gdLst>
                  <a:gd name="T0" fmla="*/ 41 w 670"/>
                  <a:gd name="T1" fmla="*/ 672 h 672"/>
                  <a:gd name="T2" fmla="*/ 0 w 670"/>
                  <a:gd name="T3" fmla="*/ 672 h 672"/>
                  <a:gd name="T4" fmla="*/ 0 w 670"/>
                  <a:gd name="T5" fmla="*/ 0 h 672"/>
                  <a:gd name="T6" fmla="*/ 670 w 670"/>
                  <a:gd name="T7" fmla="*/ 0 h 672"/>
                  <a:gd name="T8" fmla="*/ 670 w 670"/>
                  <a:gd name="T9" fmla="*/ 384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0" h="672">
                    <a:moveTo>
                      <a:pt x="41" y="672"/>
                    </a:moveTo>
                    <a:lnTo>
                      <a:pt x="0" y="672"/>
                    </a:lnTo>
                    <a:lnTo>
                      <a:pt x="0" y="0"/>
                    </a:lnTo>
                    <a:lnTo>
                      <a:pt x="670" y="0"/>
                    </a:lnTo>
                    <a:lnTo>
                      <a:pt x="670" y="384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Line 115">
                <a:extLst>
                  <a:ext uri="{FF2B5EF4-FFF2-40B4-BE49-F238E27FC236}">
                    <a16:creationId xmlns:a16="http://schemas.microsoft.com/office/drawing/2014/main" id="{9E4F2245-A924-49F8-A6C7-03CBA9D75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175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Line 116">
                <a:extLst>
                  <a:ext uri="{FF2B5EF4-FFF2-40B4-BE49-F238E27FC236}">
                    <a16:creationId xmlns:a16="http://schemas.microsoft.com/office/drawing/2014/main" id="{98C8CA82-28FD-49D6-9F68-EDF3F101D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91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Line 117">
                <a:extLst>
                  <a:ext uri="{FF2B5EF4-FFF2-40B4-BE49-F238E27FC236}">
                    <a16:creationId xmlns:a16="http://schemas.microsoft.com/office/drawing/2014/main" id="{C2D5A09C-2943-4E57-A4A7-3CDC8AFCE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259"/>
                <a:ext cx="67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Line 118">
                <a:extLst>
                  <a:ext uri="{FF2B5EF4-FFF2-40B4-BE49-F238E27FC236}">
                    <a16:creationId xmlns:a16="http://schemas.microsoft.com/office/drawing/2014/main" id="{30A83339-2E4B-4C91-AB14-E88A2446A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343"/>
                <a:ext cx="310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Line 119">
                <a:extLst>
                  <a:ext uri="{FF2B5EF4-FFF2-40B4-BE49-F238E27FC236}">
                    <a16:creationId xmlns:a16="http://schemas.microsoft.com/office/drawing/2014/main" id="{2A8DBD23-6047-4516-B13F-D149C4CEC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427"/>
                <a:ext cx="207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Line 120">
                <a:extLst>
                  <a:ext uri="{FF2B5EF4-FFF2-40B4-BE49-F238E27FC236}">
                    <a16:creationId xmlns:a16="http://schemas.microsoft.com/office/drawing/2014/main" id="{C4F0CE39-1C06-40B6-9954-C4E2189BAB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511"/>
                <a:ext cx="134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Line 121">
                <a:extLst>
                  <a:ext uri="{FF2B5EF4-FFF2-40B4-BE49-F238E27FC236}">
                    <a16:creationId xmlns:a16="http://schemas.microsoft.com/office/drawing/2014/main" id="{15C3A9E2-DB60-479B-8FB1-83673787C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Line 122">
                <a:extLst>
                  <a:ext uri="{FF2B5EF4-FFF2-40B4-BE49-F238E27FC236}">
                    <a16:creationId xmlns:a16="http://schemas.microsoft.com/office/drawing/2014/main" id="{1CBB03BE-EF05-4B03-A2CF-4AF369658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7"/>
                <a:ext cx="0" cy="386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Line 123">
                <a:extLst>
                  <a:ext uri="{FF2B5EF4-FFF2-40B4-BE49-F238E27FC236}">
                    <a16:creationId xmlns:a16="http://schemas.microsoft.com/office/drawing/2014/main" id="{0860D9E0-DE32-440C-9F06-B8A4CF73E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" y="7"/>
                <a:ext cx="0" cy="30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Line 124">
                <a:extLst>
                  <a:ext uri="{FF2B5EF4-FFF2-40B4-BE49-F238E27FC236}">
                    <a16:creationId xmlns:a16="http://schemas.microsoft.com/office/drawing/2014/main" id="{79ED021B-D1B1-4165-984C-EBB9CBFD8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" y="7"/>
                <a:ext cx="0" cy="311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Line 125">
                <a:extLst>
                  <a:ext uri="{FF2B5EF4-FFF2-40B4-BE49-F238E27FC236}">
                    <a16:creationId xmlns:a16="http://schemas.microsoft.com/office/drawing/2014/main" id="{D324890C-3ABB-4AD9-8FD2-92D59E7E9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" y="7"/>
                <a:ext cx="0" cy="395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Line 126">
                <a:extLst>
                  <a:ext uri="{FF2B5EF4-FFF2-40B4-BE49-F238E27FC236}">
                    <a16:creationId xmlns:a16="http://schemas.microsoft.com/office/drawing/2014/main" id="{588F6EDD-173D-4FE7-B31A-A5FBA6870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" y="7"/>
                <a:ext cx="0" cy="46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27">
                <a:extLst>
                  <a:ext uri="{FF2B5EF4-FFF2-40B4-BE49-F238E27FC236}">
                    <a16:creationId xmlns:a16="http://schemas.microsoft.com/office/drawing/2014/main" id="{78C1F122-D9AB-4182-86E6-434B67D0F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" y="7"/>
                <a:ext cx="83" cy="588"/>
              </a:xfrm>
              <a:custGeom>
                <a:avLst/>
                <a:gdLst>
                  <a:gd name="T0" fmla="*/ 83 w 83"/>
                  <a:gd name="T1" fmla="*/ 0 h 588"/>
                  <a:gd name="T2" fmla="*/ 83 w 83"/>
                  <a:gd name="T3" fmla="*/ 588 h 588"/>
                  <a:gd name="T4" fmla="*/ 83 w 83"/>
                  <a:gd name="T5" fmla="*/ 588 h 588"/>
                  <a:gd name="T6" fmla="*/ 0 w 83"/>
                  <a:gd name="T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588">
                    <a:moveTo>
                      <a:pt x="83" y="0"/>
                    </a:moveTo>
                    <a:lnTo>
                      <a:pt x="83" y="588"/>
                    </a:lnTo>
                    <a:lnTo>
                      <a:pt x="83" y="588"/>
                    </a:lnTo>
                    <a:lnTo>
                      <a:pt x="0" y="588"/>
                    </a:lnTo>
                  </a:path>
                </a:pathLst>
              </a:cu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Line 128">
                <a:extLst>
                  <a:ext uri="{FF2B5EF4-FFF2-40B4-BE49-F238E27FC236}">
                    <a16:creationId xmlns:a16="http://schemas.microsoft.com/office/drawing/2014/main" id="{47AF8B8D-096A-4102-BBE7-193A0EECD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" y="343"/>
                <a:ext cx="128" cy="0"/>
              </a:xfrm>
              <a:prstGeom prst="line">
                <a:avLst/>
              </a:prstGeom>
              <a:noFill/>
              <a:ln w="15875" cap="flat">
                <a:solidFill>
                  <a:schemeClr val="bg1">
                    <a:alpha val="24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0A75ACBA-02D5-495E-9E2B-EE5EDBC8912F}"/>
                </a:ext>
              </a:extLst>
            </p:cNvPr>
            <p:cNvGrpSpPr/>
            <p:nvPr/>
          </p:nvGrpSpPr>
          <p:grpSpPr>
            <a:xfrm>
              <a:off x="4203277" y="2043561"/>
              <a:ext cx="834471" cy="613246"/>
              <a:chOff x="4165955" y="2009971"/>
              <a:chExt cx="834471" cy="613246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E789EC9-5930-4297-ADA5-4E4FC7BECB78}"/>
                  </a:ext>
                </a:extLst>
              </p:cNvPr>
              <p:cNvSpPr/>
              <p:nvPr/>
            </p:nvSpPr>
            <p:spPr>
              <a:xfrm rot="19645249">
                <a:off x="4681806" y="2340901"/>
                <a:ext cx="107947" cy="177702"/>
              </a:xfrm>
              <a:custGeom>
                <a:avLst/>
                <a:gdLst>
                  <a:gd name="connsiteX0" fmla="*/ 95535 w 191069"/>
                  <a:gd name="connsiteY0" fmla="*/ 0 h 314536"/>
                  <a:gd name="connsiteX1" fmla="*/ 191069 w 191069"/>
                  <a:gd name="connsiteY1" fmla="*/ 232012 h 314536"/>
                  <a:gd name="connsiteX2" fmla="*/ 126242 w 191069"/>
                  <a:gd name="connsiteY2" fmla="*/ 232012 h 314536"/>
                  <a:gd name="connsiteX3" fmla="*/ 126242 w 191069"/>
                  <a:gd name="connsiteY3" fmla="*/ 314536 h 314536"/>
                  <a:gd name="connsiteX4" fmla="*/ 64827 w 191069"/>
                  <a:gd name="connsiteY4" fmla="*/ 314536 h 314536"/>
                  <a:gd name="connsiteX5" fmla="*/ 64827 w 191069"/>
                  <a:gd name="connsiteY5" fmla="*/ 232012 h 314536"/>
                  <a:gd name="connsiteX6" fmla="*/ 0 w 191069"/>
                  <a:gd name="connsiteY6" fmla="*/ 232012 h 31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69" h="314536">
                    <a:moveTo>
                      <a:pt x="95535" y="0"/>
                    </a:moveTo>
                    <a:lnTo>
                      <a:pt x="191069" y="232012"/>
                    </a:lnTo>
                    <a:lnTo>
                      <a:pt x="126242" y="232012"/>
                    </a:lnTo>
                    <a:lnTo>
                      <a:pt x="126242" y="314536"/>
                    </a:lnTo>
                    <a:lnTo>
                      <a:pt x="64827" y="314536"/>
                    </a:lnTo>
                    <a:lnTo>
                      <a:pt x="64827" y="232012"/>
                    </a:lnTo>
                    <a:lnTo>
                      <a:pt x="0" y="23201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Rectangle 32">
                <a:extLst>
                  <a:ext uri="{FF2B5EF4-FFF2-40B4-BE49-F238E27FC236}">
                    <a16:creationId xmlns:a16="http://schemas.microsoft.com/office/drawing/2014/main" id="{AF855498-AE26-4058-B4AA-EDD5CB456B18}"/>
                  </a:ext>
                </a:extLst>
              </p:cNvPr>
              <p:cNvSpPr/>
              <p:nvPr/>
            </p:nvSpPr>
            <p:spPr>
              <a:xfrm flipH="1">
                <a:off x="4649038" y="2009971"/>
                <a:ext cx="294658" cy="508430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937BF56-884C-43AB-9506-525906A01BAC}"/>
                  </a:ext>
                </a:extLst>
              </p:cNvPr>
              <p:cNvSpPr/>
              <p:nvPr/>
            </p:nvSpPr>
            <p:spPr>
              <a:xfrm>
                <a:off x="4201202" y="2209997"/>
                <a:ext cx="763304" cy="398210"/>
              </a:xfrm>
              <a:custGeom>
                <a:avLst/>
                <a:gdLst>
                  <a:gd name="connsiteX0" fmla="*/ 381652 w 763304"/>
                  <a:gd name="connsiteY0" fmla="*/ 0 h 398210"/>
                  <a:gd name="connsiteX1" fmla="*/ 763304 w 763304"/>
                  <a:gd name="connsiteY1" fmla="*/ 381653 h 398210"/>
                  <a:gd name="connsiteX2" fmla="*/ 761635 w 763304"/>
                  <a:gd name="connsiteY2" fmla="*/ 398210 h 398210"/>
                  <a:gd name="connsiteX3" fmla="*/ 1669 w 763304"/>
                  <a:gd name="connsiteY3" fmla="*/ 398210 h 398210"/>
                  <a:gd name="connsiteX4" fmla="*/ 0 w 763304"/>
                  <a:gd name="connsiteY4" fmla="*/ 381653 h 398210"/>
                  <a:gd name="connsiteX5" fmla="*/ 381652 w 763304"/>
                  <a:gd name="connsiteY5" fmla="*/ 0 h 39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304" h="398210">
                    <a:moveTo>
                      <a:pt x="381652" y="0"/>
                    </a:moveTo>
                    <a:cubicBezTo>
                      <a:pt x="592433" y="0"/>
                      <a:pt x="763304" y="170872"/>
                      <a:pt x="763304" y="381653"/>
                    </a:cubicBezTo>
                    <a:lnTo>
                      <a:pt x="761635" y="398210"/>
                    </a:lnTo>
                    <a:lnTo>
                      <a:pt x="1669" y="398210"/>
                    </a:lnTo>
                    <a:lnTo>
                      <a:pt x="0" y="381653"/>
                    </a:lnTo>
                    <a:cubicBezTo>
                      <a:pt x="0" y="170872"/>
                      <a:pt x="170871" y="0"/>
                      <a:pt x="38165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D9C695D6-0092-4848-A32B-2FA03FE905C7}"/>
                  </a:ext>
                </a:extLst>
              </p:cNvPr>
              <p:cNvSpPr/>
              <p:nvPr/>
            </p:nvSpPr>
            <p:spPr>
              <a:xfrm>
                <a:off x="4165955" y="2565411"/>
                <a:ext cx="834471" cy="52477"/>
              </a:xfrm>
              <a:custGeom>
                <a:avLst/>
                <a:gdLst>
                  <a:gd name="connsiteX0" fmla="*/ 0 w 834471"/>
                  <a:gd name="connsiteY0" fmla="*/ 0 h 52477"/>
                  <a:gd name="connsiteX1" fmla="*/ 834471 w 834471"/>
                  <a:gd name="connsiteY1" fmla="*/ 0 h 52477"/>
                  <a:gd name="connsiteX2" fmla="*/ 834471 w 834471"/>
                  <a:gd name="connsiteY2" fmla="*/ 52477 h 52477"/>
                  <a:gd name="connsiteX3" fmla="*/ 0 w 834471"/>
                  <a:gd name="connsiteY3" fmla="*/ 52477 h 52477"/>
                  <a:gd name="connsiteX4" fmla="*/ 0 w 834471"/>
                  <a:gd name="connsiteY4" fmla="*/ 0 h 52477"/>
                  <a:gd name="connsiteX0" fmla="*/ 0 w 834471"/>
                  <a:gd name="connsiteY0" fmla="*/ 0 h 53098"/>
                  <a:gd name="connsiteX1" fmla="*/ 834471 w 834471"/>
                  <a:gd name="connsiteY1" fmla="*/ 0 h 53098"/>
                  <a:gd name="connsiteX2" fmla="*/ 834471 w 834471"/>
                  <a:gd name="connsiteY2" fmla="*/ 52477 h 53098"/>
                  <a:gd name="connsiteX3" fmla="*/ 236593 w 834471"/>
                  <a:gd name="connsiteY3" fmla="*/ 53098 h 53098"/>
                  <a:gd name="connsiteX4" fmla="*/ 0 w 834471"/>
                  <a:gd name="connsiteY4" fmla="*/ 52477 h 53098"/>
                  <a:gd name="connsiteX5" fmla="*/ 0 w 834471"/>
                  <a:gd name="connsiteY5" fmla="*/ 0 h 53098"/>
                  <a:gd name="connsiteX0" fmla="*/ 236593 w 834471"/>
                  <a:gd name="connsiteY0" fmla="*/ 53098 h 144538"/>
                  <a:gd name="connsiteX1" fmla="*/ 0 w 834471"/>
                  <a:gd name="connsiteY1" fmla="*/ 52477 h 144538"/>
                  <a:gd name="connsiteX2" fmla="*/ 0 w 834471"/>
                  <a:gd name="connsiteY2" fmla="*/ 0 h 144538"/>
                  <a:gd name="connsiteX3" fmla="*/ 834471 w 834471"/>
                  <a:gd name="connsiteY3" fmla="*/ 0 h 144538"/>
                  <a:gd name="connsiteX4" fmla="*/ 834471 w 834471"/>
                  <a:gd name="connsiteY4" fmla="*/ 52477 h 144538"/>
                  <a:gd name="connsiteX5" fmla="*/ 328033 w 834471"/>
                  <a:gd name="connsiteY5" fmla="*/ 144538 h 144538"/>
                  <a:gd name="connsiteX0" fmla="*/ 236593 w 834471"/>
                  <a:gd name="connsiteY0" fmla="*/ 53098 h 53098"/>
                  <a:gd name="connsiteX1" fmla="*/ 0 w 834471"/>
                  <a:gd name="connsiteY1" fmla="*/ 52477 h 53098"/>
                  <a:gd name="connsiteX2" fmla="*/ 0 w 834471"/>
                  <a:gd name="connsiteY2" fmla="*/ 0 h 53098"/>
                  <a:gd name="connsiteX3" fmla="*/ 834471 w 834471"/>
                  <a:gd name="connsiteY3" fmla="*/ 0 h 53098"/>
                  <a:gd name="connsiteX4" fmla="*/ 834471 w 834471"/>
                  <a:gd name="connsiteY4" fmla="*/ 52477 h 53098"/>
                  <a:gd name="connsiteX0" fmla="*/ 0 w 834471"/>
                  <a:gd name="connsiteY0" fmla="*/ 52477 h 52477"/>
                  <a:gd name="connsiteX1" fmla="*/ 0 w 834471"/>
                  <a:gd name="connsiteY1" fmla="*/ 0 h 52477"/>
                  <a:gd name="connsiteX2" fmla="*/ 834471 w 834471"/>
                  <a:gd name="connsiteY2" fmla="*/ 0 h 52477"/>
                  <a:gd name="connsiteX3" fmla="*/ 834471 w 834471"/>
                  <a:gd name="connsiteY3" fmla="*/ 52477 h 5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471" h="52477">
                    <a:moveTo>
                      <a:pt x="0" y="52477"/>
                    </a:moveTo>
                    <a:lnTo>
                      <a:pt x="0" y="0"/>
                    </a:lnTo>
                    <a:lnTo>
                      <a:pt x="834471" y="0"/>
                    </a:lnTo>
                    <a:lnTo>
                      <a:pt x="834471" y="52477"/>
                    </a:lnTo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Trapezoid 331">
                <a:extLst>
                  <a:ext uri="{FF2B5EF4-FFF2-40B4-BE49-F238E27FC236}">
                    <a16:creationId xmlns:a16="http://schemas.microsoft.com/office/drawing/2014/main" id="{CC6338E3-90D0-4298-AB0E-4E1DCEF07A2B}"/>
                  </a:ext>
                </a:extLst>
              </p:cNvPr>
              <p:cNvSpPr/>
              <p:nvPr/>
            </p:nvSpPr>
            <p:spPr>
              <a:xfrm>
                <a:off x="4512671" y="2186078"/>
                <a:ext cx="142758" cy="289642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92A0C13-9BD8-4A92-A039-850E9BEBF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4050" y="2239077"/>
                <a:ext cx="0" cy="18228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E68E5EC2-86B8-46F4-9793-79504AC26198}"/>
                  </a:ext>
                </a:extLst>
              </p:cNvPr>
              <p:cNvSpPr/>
              <p:nvPr/>
            </p:nvSpPr>
            <p:spPr>
              <a:xfrm>
                <a:off x="4697979" y="2077199"/>
                <a:ext cx="58419" cy="58419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D7570CD-0902-4A4C-A546-43FBE3F30162}"/>
                  </a:ext>
                </a:extLst>
              </p:cNvPr>
              <p:cNvSpPr/>
              <p:nvPr/>
            </p:nvSpPr>
            <p:spPr>
              <a:xfrm>
                <a:off x="4463296" y="2458497"/>
                <a:ext cx="239244" cy="164720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78125 w 139192"/>
                  <a:gd name="connsiteY3" fmla="*/ 93095 h 95834"/>
                  <a:gd name="connsiteX4" fmla="*/ 5297 w 139192"/>
                  <a:gd name="connsiteY4" fmla="*/ 95834 h 95834"/>
                  <a:gd name="connsiteX5" fmla="*/ 0 w 139192"/>
                  <a:gd name="connsiteY5" fmla="*/ 69596 h 95834"/>
                  <a:gd name="connsiteX6" fmla="*/ 69596 w 139192"/>
                  <a:gd name="connsiteY6" fmla="*/ 0 h 95834"/>
                  <a:gd name="connsiteX0" fmla="*/ 78125 w 139192"/>
                  <a:gd name="connsiteY0" fmla="*/ 93095 h 146295"/>
                  <a:gd name="connsiteX1" fmla="*/ 5297 w 139192"/>
                  <a:gd name="connsiteY1" fmla="*/ 95834 h 146295"/>
                  <a:gd name="connsiteX2" fmla="*/ 0 w 139192"/>
                  <a:gd name="connsiteY2" fmla="*/ 69596 h 146295"/>
                  <a:gd name="connsiteX3" fmla="*/ 69596 w 139192"/>
                  <a:gd name="connsiteY3" fmla="*/ 0 h 146295"/>
                  <a:gd name="connsiteX4" fmla="*/ 139192 w 139192"/>
                  <a:gd name="connsiteY4" fmla="*/ 69596 h 146295"/>
                  <a:gd name="connsiteX5" fmla="*/ 133895 w 139192"/>
                  <a:gd name="connsiteY5" fmla="*/ 95834 h 146295"/>
                  <a:gd name="connsiteX6" fmla="*/ 131325 w 139192"/>
                  <a:gd name="connsiteY6" fmla="*/ 146295 h 146295"/>
                  <a:gd name="connsiteX0" fmla="*/ 78125 w 139192"/>
                  <a:gd name="connsiteY0" fmla="*/ 93095 h 95834"/>
                  <a:gd name="connsiteX1" fmla="*/ 5297 w 139192"/>
                  <a:gd name="connsiteY1" fmla="*/ 95834 h 95834"/>
                  <a:gd name="connsiteX2" fmla="*/ 0 w 139192"/>
                  <a:gd name="connsiteY2" fmla="*/ 69596 h 95834"/>
                  <a:gd name="connsiteX3" fmla="*/ 69596 w 139192"/>
                  <a:gd name="connsiteY3" fmla="*/ 0 h 95834"/>
                  <a:gd name="connsiteX4" fmla="*/ 139192 w 139192"/>
                  <a:gd name="connsiteY4" fmla="*/ 69596 h 95834"/>
                  <a:gd name="connsiteX5" fmla="*/ 133895 w 139192"/>
                  <a:gd name="connsiteY5" fmla="*/ 95834 h 95834"/>
                  <a:gd name="connsiteX0" fmla="*/ 5297 w 139192"/>
                  <a:gd name="connsiteY0" fmla="*/ 95834 h 95834"/>
                  <a:gd name="connsiteX1" fmla="*/ 0 w 139192"/>
                  <a:gd name="connsiteY1" fmla="*/ 69596 h 95834"/>
                  <a:gd name="connsiteX2" fmla="*/ 69596 w 139192"/>
                  <a:gd name="connsiteY2" fmla="*/ 0 h 95834"/>
                  <a:gd name="connsiteX3" fmla="*/ 139192 w 139192"/>
                  <a:gd name="connsiteY3" fmla="*/ 69596 h 95834"/>
                  <a:gd name="connsiteX4" fmla="*/ 133895 w 139192"/>
                  <a:gd name="connsiteY4" fmla="*/ 95834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192" h="95834">
                    <a:moveTo>
                      <a:pt x="5297" y="95834"/>
                    </a:move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049FA68-954E-4ED4-A652-79F32B46EE41}"/>
                  </a:ext>
                </a:extLst>
              </p:cNvPr>
              <p:cNvSpPr/>
              <p:nvPr/>
            </p:nvSpPr>
            <p:spPr>
              <a:xfrm>
                <a:off x="4513258" y="2522054"/>
                <a:ext cx="139192" cy="95834"/>
              </a:xfrm>
              <a:custGeom>
                <a:avLst/>
                <a:gdLst>
                  <a:gd name="connsiteX0" fmla="*/ 69596 w 139192"/>
                  <a:gd name="connsiteY0" fmla="*/ 0 h 95834"/>
                  <a:gd name="connsiteX1" fmla="*/ 139192 w 139192"/>
                  <a:gd name="connsiteY1" fmla="*/ 69596 h 95834"/>
                  <a:gd name="connsiteX2" fmla="*/ 133895 w 139192"/>
                  <a:gd name="connsiteY2" fmla="*/ 95834 h 95834"/>
                  <a:gd name="connsiteX3" fmla="*/ 5297 w 139192"/>
                  <a:gd name="connsiteY3" fmla="*/ 95834 h 95834"/>
                  <a:gd name="connsiteX4" fmla="*/ 0 w 139192"/>
                  <a:gd name="connsiteY4" fmla="*/ 69596 h 95834"/>
                  <a:gd name="connsiteX5" fmla="*/ 69596 w 139192"/>
                  <a:gd name="connsiteY5" fmla="*/ 0 h 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192" h="95834">
                    <a:moveTo>
                      <a:pt x="69596" y="0"/>
                    </a:moveTo>
                    <a:cubicBezTo>
                      <a:pt x="108033" y="0"/>
                      <a:pt x="139192" y="31159"/>
                      <a:pt x="139192" y="69596"/>
                    </a:cubicBezTo>
                    <a:lnTo>
                      <a:pt x="133895" y="95834"/>
                    </a:lnTo>
                    <a:lnTo>
                      <a:pt x="5297" y="95834"/>
                    </a:lnTo>
                    <a:lnTo>
                      <a:pt x="0" y="69596"/>
                    </a:lnTo>
                    <a:cubicBezTo>
                      <a:pt x="0" y="31159"/>
                      <a:pt x="31159" y="0"/>
                      <a:pt x="695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5BA2268D-CC7F-472B-9932-CD4AAEEF08DB}"/>
              </a:ext>
            </a:extLst>
          </p:cNvPr>
          <p:cNvSpPr txBox="1"/>
          <p:nvPr/>
        </p:nvSpPr>
        <p:spPr>
          <a:xfrm>
            <a:off x="3511585" y="3249047"/>
            <a:ext cx="206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5D62EDD-952B-4CBB-A296-CEF8D85658A4}"/>
              </a:ext>
            </a:extLst>
          </p:cNvPr>
          <p:cNvGrpSpPr/>
          <p:nvPr/>
        </p:nvGrpSpPr>
        <p:grpSpPr>
          <a:xfrm>
            <a:off x="3961315" y="1677344"/>
            <a:ext cx="1183058" cy="1161450"/>
            <a:chOff x="2078736" y="2042296"/>
            <a:chExt cx="678796" cy="666398"/>
          </a:xfrm>
        </p:grpSpPr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C0ABDE10-5488-4EFC-85B2-5189D2501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351C1F14-661E-4FB4-9781-E2F27C512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AC264529-5384-430E-BFC0-608E17D6C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9">
              <a:extLst>
                <a:ext uri="{FF2B5EF4-FFF2-40B4-BE49-F238E27FC236}">
                  <a16:creationId xmlns:a16="http://schemas.microsoft.com/office/drawing/2014/main" id="{7DD28075-F3BD-47D7-971C-60B47FE7B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9EBC8B5-52A1-481B-8F30-F2467AB07179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43" name="Rectangle 70">
                <a:extLst>
                  <a:ext uri="{FF2B5EF4-FFF2-40B4-BE49-F238E27FC236}">
                    <a16:creationId xmlns:a16="http://schemas.microsoft.com/office/drawing/2014/main" id="{F3EAAE1B-E920-4D6D-BB3A-064B0A19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Line 71">
                <a:extLst>
                  <a:ext uri="{FF2B5EF4-FFF2-40B4-BE49-F238E27FC236}">
                    <a16:creationId xmlns:a16="http://schemas.microsoft.com/office/drawing/2014/main" id="{6A3C91BE-6AE6-4BC2-A194-29845256A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72">
                <a:extLst>
                  <a:ext uri="{FF2B5EF4-FFF2-40B4-BE49-F238E27FC236}">
                    <a16:creationId xmlns:a16="http://schemas.microsoft.com/office/drawing/2014/main" id="{16B2DE3A-E0B6-4592-8F6B-D797DB3EE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73">
                <a:extLst>
                  <a:ext uri="{FF2B5EF4-FFF2-40B4-BE49-F238E27FC236}">
                    <a16:creationId xmlns:a16="http://schemas.microsoft.com/office/drawing/2014/main" id="{189F4DBF-71C1-4F99-B0AA-6AEB30B1E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74">
                <a:extLst>
                  <a:ext uri="{FF2B5EF4-FFF2-40B4-BE49-F238E27FC236}">
                    <a16:creationId xmlns:a16="http://schemas.microsoft.com/office/drawing/2014/main" id="{6505CE78-0BFD-4D55-AF25-3BCAE3C8F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75">
                <a:extLst>
                  <a:ext uri="{FF2B5EF4-FFF2-40B4-BE49-F238E27FC236}">
                    <a16:creationId xmlns:a16="http://schemas.microsoft.com/office/drawing/2014/main" id="{4950A3C2-A9B7-488A-8603-08E090EE8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76">
                <a:extLst>
                  <a:ext uri="{FF2B5EF4-FFF2-40B4-BE49-F238E27FC236}">
                    <a16:creationId xmlns:a16="http://schemas.microsoft.com/office/drawing/2014/main" id="{C68055AC-3050-4AA2-B303-86C2CB94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78">
                <a:extLst>
                  <a:ext uri="{FF2B5EF4-FFF2-40B4-BE49-F238E27FC236}">
                    <a16:creationId xmlns:a16="http://schemas.microsoft.com/office/drawing/2014/main" id="{01434D47-DF89-4021-80DC-D8BB5B420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79">
                <a:extLst>
                  <a:ext uri="{FF2B5EF4-FFF2-40B4-BE49-F238E27FC236}">
                    <a16:creationId xmlns:a16="http://schemas.microsoft.com/office/drawing/2014/main" id="{1D5E89AB-D1CD-442E-A6AF-24C64DFC9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0">
                <a:extLst>
                  <a:ext uri="{FF2B5EF4-FFF2-40B4-BE49-F238E27FC236}">
                    <a16:creationId xmlns:a16="http://schemas.microsoft.com/office/drawing/2014/main" id="{BC952F88-2EAD-47B0-BCA6-9124B332E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3" name="Group 89">
            <a:extLst>
              <a:ext uri="{FF2B5EF4-FFF2-40B4-BE49-F238E27FC236}">
                <a16:creationId xmlns:a16="http://schemas.microsoft.com/office/drawing/2014/main" id="{A670B974-C5E8-43EC-8A09-BB9E7D9271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30780" y="2307741"/>
            <a:ext cx="370338" cy="239516"/>
            <a:chOff x="3631" y="1098"/>
            <a:chExt cx="1138" cy="736"/>
          </a:xfrm>
        </p:grpSpPr>
        <p:sp>
          <p:nvSpPr>
            <p:cNvPr id="154" name="Oval 90">
              <a:extLst>
                <a:ext uri="{FF2B5EF4-FFF2-40B4-BE49-F238E27FC236}">
                  <a16:creationId xmlns:a16="http://schemas.microsoft.com/office/drawing/2014/main" id="{D6A1F290-A1BF-439D-811E-EE7A35BC4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91">
              <a:extLst>
                <a:ext uri="{FF2B5EF4-FFF2-40B4-BE49-F238E27FC236}">
                  <a16:creationId xmlns:a16="http://schemas.microsoft.com/office/drawing/2014/main" id="{9BF0036A-059D-4707-AF59-8A18AD4EE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2">
              <a:extLst>
                <a:ext uri="{FF2B5EF4-FFF2-40B4-BE49-F238E27FC236}">
                  <a16:creationId xmlns:a16="http://schemas.microsoft.com/office/drawing/2014/main" id="{0BD6675A-801F-4825-82E2-E2E6CBEF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93">
              <a:extLst>
                <a:ext uri="{FF2B5EF4-FFF2-40B4-BE49-F238E27FC236}">
                  <a16:creationId xmlns:a16="http://schemas.microsoft.com/office/drawing/2014/main" id="{F640E369-358B-4646-86FE-9D089B41F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94">
              <a:extLst>
                <a:ext uri="{FF2B5EF4-FFF2-40B4-BE49-F238E27FC236}">
                  <a16:creationId xmlns:a16="http://schemas.microsoft.com/office/drawing/2014/main" id="{2D0EF79E-3CDA-4F7C-9F95-5C871A977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95">
              <a:extLst>
                <a:ext uri="{FF2B5EF4-FFF2-40B4-BE49-F238E27FC236}">
                  <a16:creationId xmlns:a16="http://schemas.microsoft.com/office/drawing/2014/main" id="{9FD5192B-2477-4E00-ADED-8780923A5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96">
              <a:extLst>
                <a:ext uri="{FF2B5EF4-FFF2-40B4-BE49-F238E27FC236}">
                  <a16:creationId xmlns:a16="http://schemas.microsoft.com/office/drawing/2014/main" id="{C48BAC2D-18B0-4216-AE15-5D56EF5DA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97">
              <a:extLst>
                <a:ext uri="{FF2B5EF4-FFF2-40B4-BE49-F238E27FC236}">
                  <a16:creationId xmlns:a16="http://schemas.microsoft.com/office/drawing/2014/main" id="{66C73870-D7B5-4BE3-8D59-E6230DA8E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8">
              <a:extLst>
                <a:ext uri="{FF2B5EF4-FFF2-40B4-BE49-F238E27FC236}">
                  <a16:creationId xmlns:a16="http://schemas.microsoft.com/office/drawing/2014/main" id="{D487DACE-97B6-4D0C-AE72-C4394B3B2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9">
              <a:extLst>
                <a:ext uri="{FF2B5EF4-FFF2-40B4-BE49-F238E27FC236}">
                  <a16:creationId xmlns:a16="http://schemas.microsoft.com/office/drawing/2014/main" id="{E3B0FF82-6ACB-4583-B425-C38B52DFA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863EE5EB-15C2-49DF-8BE5-DE9FFD13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1">
              <a:extLst>
                <a:ext uri="{FF2B5EF4-FFF2-40B4-BE49-F238E27FC236}">
                  <a16:creationId xmlns:a16="http://schemas.microsoft.com/office/drawing/2014/main" id="{71A1D6FA-8E81-4480-8514-A5334E41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2">
              <a:extLst>
                <a:ext uri="{FF2B5EF4-FFF2-40B4-BE49-F238E27FC236}">
                  <a16:creationId xmlns:a16="http://schemas.microsoft.com/office/drawing/2014/main" id="{1AC3F3E4-2064-42AA-ACC2-E88107A4E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103">
              <a:extLst>
                <a:ext uri="{FF2B5EF4-FFF2-40B4-BE49-F238E27FC236}">
                  <a16:creationId xmlns:a16="http://schemas.microsoft.com/office/drawing/2014/main" id="{35C45855-3686-49B8-B28D-D422CB701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104">
              <a:extLst>
                <a:ext uri="{FF2B5EF4-FFF2-40B4-BE49-F238E27FC236}">
                  <a16:creationId xmlns:a16="http://schemas.microsoft.com/office/drawing/2014/main" id="{CDA8AD9E-F2ED-4CBC-86B6-44B9DEFAC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105">
              <a:extLst>
                <a:ext uri="{FF2B5EF4-FFF2-40B4-BE49-F238E27FC236}">
                  <a16:creationId xmlns:a16="http://schemas.microsoft.com/office/drawing/2014/main" id="{28B16751-23A9-4C50-B186-3941EFCA0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Line 106">
              <a:extLst>
                <a:ext uri="{FF2B5EF4-FFF2-40B4-BE49-F238E27FC236}">
                  <a16:creationId xmlns:a16="http://schemas.microsoft.com/office/drawing/2014/main" id="{2E6DD8C9-1C9A-4D94-A3E0-22014AF94A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07">
              <a:extLst>
                <a:ext uri="{FF2B5EF4-FFF2-40B4-BE49-F238E27FC236}">
                  <a16:creationId xmlns:a16="http://schemas.microsoft.com/office/drawing/2014/main" id="{A9E12C7F-50CC-473A-908F-07C21E165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Line 108">
              <a:extLst>
                <a:ext uri="{FF2B5EF4-FFF2-40B4-BE49-F238E27FC236}">
                  <a16:creationId xmlns:a16="http://schemas.microsoft.com/office/drawing/2014/main" id="{E72A0089-A1A6-436C-BABE-2800469E73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09">
              <a:extLst>
                <a:ext uri="{FF2B5EF4-FFF2-40B4-BE49-F238E27FC236}">
                  <a16:creationId xmlns:a16="http://schemas.microsoft.com/office/drawing/2014/main" id="{A8C55975-B511-4764-B778-A5C0E4271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Line 110">
              <a:extLst>
                <a:ext uri="{FF2B5EF4-FFF2-40B4-BE49-F238E27FC236}">
                  <a16:creationId xmlns:a16="http://schemas.microsoft.com/office/drawing/2014/main" id="{412AB41F-1925-47F8-8F2F-88D6F99F39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DA2459F-A2A0-47D7-8B57-681A70A585C5}"/>
              </a:ext>
            </a:extLst>
          </p:cNvPr>
          <p:cNvSpPr txBox="1"/>
          <p:nvPr/>
        </p:nvSpPr>
        <p:spPr>
          <a:xfrm>
            <a:off x="12149399" y="4359390"/>
            <a:ext cx="2060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</p:spTree>
    <p:extLst>
      <p:ext uri="{BB962C8B-B14F-4D97-AF65-F5344CB8AC3E}">
        <p14:creationId xmlns:p14="http://schemas.microsoft.com/office/powerpoint/2010/main" val="233770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A2268D-CC7F-472B-9932-CD4AAEEF08DB}"/>
              </a:ext>
            </a:extLst>
          </p:cNvPr>
          <p:cNvSpPr txBox="1"/>
          <p:nvPr/>
        </p:nvSpPr>
        <p:spPr>
          <a:xfrm>
            <a:off x="-4146516" y="4310404"/>
            <a:ext cx="206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grpSp>
        <p:nvGrpSpPr>
          <p:cNvPr id="118" name="Group 89">
            <a:extLst>
              <a:ext uri="{FF2B5EF4-FFF2-40B4-BE49-F238E27FC236}">
                <a16:creationId xmlns:a16="http://schemas.microsoft.com/office/drawing/2014/main" id="{862D910A-F3F2-4AF3-A9DB-4661D2C755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4324" y="1837805"/>
            <a:ext cx="1955353" cy="1264623"/>
            <a:chOff x="3631" y="1098"/>
            <a:chExt cx="1138" cy="736"/>
          </a:xfrm>
        </p:grpSpPr>
        <p:sp>
          <p:nvSpPr>
            <p:cNvPr id="119" name="Oval 90">
              <a:extLst>
                <a:ext uri="{FF2B5EF4-FFF2-40B4-BE49-F238E27FC236}">
                  <a16:creationId xmlns:a16="http://schemas.microsoft.com/office/drawing/2014/main" id="{C2523E44-BDDE-4B21-AFCA-0A0E4321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91">
              <a:extLst>
                <a:ext uri="{FF2B5EF4-FFF2-40B4-BE49-F238E27FC236}">
                  <a16:creationId xmlns:a16="http://schemas.microsoft.com/office/drawing/2014/main" id="{3EA44103-DEF9-4A06-B712-FF45F0EBC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176D3548-A5A6-468F-8535-EDC4D2DC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93">
              <a:extLst>
                <a:ext uri="{FF2B5EF4-FFF2-40B4-BE49-F238E27FC236}">
                  <a16:creationId xmlns:a16="http://schemas.microsoft.com/office/drawing/2014/main" id="{6EE4C823-9E37-4B5B-A4FF-CE682436E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94">
              <a:extLst>
                <a:ext uri="{FF2B5EF4-FFF2-40B4-BE49-F238E27FC236}">
                  <a16:creationId xmlns:a16="http://schemas.microsoft.com/office/drawing/2014/main" id="{51AB3D2F-7F05-4918-9DBE-282D4BE69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95">
              <a:extLst>
                <a:ext uri="{FF2B5EF4-FFF2-40B4-BE49-F238E27FC236}">
                  <a16:creationId xmlns:a16="http://schemas.microsoft.com/office/drawing/2014/main" id="{2CB3C276-5882-4E53-97C4-368DA9A1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96">
              <a:extLst>
                <a:ext uri="{FF2B5EF4-FFF2-40B4-BE49-F238E27FC236}">
                  <a16:creationId xmlns:a16="http://schemas.microsoft.com/office/drawing/2014/main" id="{F0A601D1-5170-44F7-AA0E-0E73AB83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Line 97">
              <a:extLst>
                <a:ext uri="{FF2B5EF4-FFF2-40B4-BE49-F238E27FC236}">
                  <a16:creationId xmlns:a16="http://schemas.microsoft.com/office/drawing/2014/main" id="{CD93E5E6-32D1-4DA2-B68D-DD854A054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19871418-6DB7-4047-85FB-3CA9CCC7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C370CD96-315A-4A1E-B13E-9185B1C6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CFCE0DCC-D6B7-41CC-ACCB-50524898E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44BC4633-FD14-4461-AE18-65EC54199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04B9FA62-57A0-4C93-9594-84C3D9853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03">
              <a:extLst>
                <a:ext uri="{FF2B5EF4-FFF2-40B4-BE49-F238E27FC236}">
                  <a16:creationId xmlns:a16="http://schemas.microsoft.com/office/drawing/2014/main" id="{B308EB24-A51B-4CBB-AD69-7BB49513B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04">
              <a:extLst>
                <a:ext uri="{FF2B5EF4-FFF2-40B4-BE49-F238E27FC236}">
                  <a16:creationId xmlns:a16="http://schemas.microsoft.com/office/drawing/2014/main" id="{D58C7E70-1850-421B-9959-B1C753225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05">
              <a:extLst>
                <a:ext uri="{FF2B5EF4-FFF2-40B4-BE49-F238E27FC236}">
                  <a16:creationId xmlns:a16="http://schemas.microsoft.com/office/drawing/2014/main" id="{E126CBB6-F1F5-433A-937D-8342F87EC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06">
              <a:extLst>
                <a:ext uri="{FF2B5EF4-FFF2-40B4-BE49-F238E27FC236}">
                  <a16:creationId xmlns:a16="http://schemas.microsoft.com/office/drawing/2014/main" id="{C9D99D58-07D0-4A65-8AF0-956AF3F32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9ED98212-F46F-453F-93E4-409FA167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08">
              <a:extLst>
                <a:ext uri="{FF2B5EF4-FFF2-40B4-BE49-F238E27FC236}">
                  <a16:creationId xmlns:a16="http://schemas.microsoft.com/office/drawing/2014/main" id="{241C0C67-0099-40F1-977B-29D267A3E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09">
              <a:extLst>
                <a:ext uri="{FF2B5EF4-FFF2-40B4-BE49-F238E27FC236}">
                  <a16:creationId xmlns:a16="http://schemas.microsoft.com/office/drawing/2014/main" id="{570BFEF2-E4A8-44E6-BA0C-FE71F86A1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10">
              <a:extLst>
                <a:ext uri="{FF2B5EF4-FFF2-40B4-BE49-F238E27FC236}">
                  <a16:creationId xmlns:a16="http://schemas.microsoft.com/office/drawing/2014/main" id="{269C16B5-E913-493F-813F-9C74057FB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E5416A98-D5F4-40C2-865D-10996A092AD8}"/>
              </a:ext>
            </a:extLst>
          </p:cNvPr>
          <p:cNvSpPr txBox="1"/>
          <p:nvPr/>
        </p:nvSpPr>
        <p:spPr>
          <a:xfrm>
            <a:off x="3511585" y="3249047"/>
            <a:ext cx="2060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D6AFBCF-9EA2-4C75-B0D7-F55D1ACA89B1}"/>
              </a:ext>
            </a:extLst>
          </p:cNvPr>
          <p:cNvSpPr txBox="1"/>
          <p:nvPr/>
        </p:nvSpPr>
        <p:spPr>
          <a:xfrm>
            <a:off x="12512227" y="5045190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grpSp>
        <p:nvGrpSpPr>
          <p:cNvPr id="160" name="Group 28">
            <a:extLst>
              <a:ext uri="{FF2B5EF4-FFF2-40B4-BE49-F238E27FC236}">
                <a16:creationId xmlns:a16="http://schemas.microsoft.com/office/drawing/2014/main" id="{73E009D9-A54F-415B-8171-8CB47A4D42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244713" y="1804134"/>
            <a:ext cx="424794" cy="645152"/>
            <a:chOff x="9" y="-1"/>
            <a:chExt cx="667" cy="1013"/>
          </a:xfrm>
        </p:grpSpPr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22A82CAC-7A43-4E70-9941-588F714D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0">
              <a:extLst>
                <a:ext uri="{FF2B5EF4-FFF2-40B4-BE49-F238E27FC236}">
                  <a16:creationId xmlns:a16="http://schemas.microsoft.com/office/drawing/2014/main" id="{7212CBAA-D215-48FC-A200-96131DF42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31">
              <a:extLst>
                <a:ext uri="{FF2B5EF4-FFF2-40B4-BE49-F238E27FC236}">
                  <a16:creationId xmlns:a16="http://schemas.microsoft.com/office/drawing/2014/main" id="{5D402221-4B9F-46D1-B357-1C6D54AC6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32">
              <a:extLst>
                <a:ext uri="{FF2B5EF4-FFF2-40B4-BE49-F238E27FC236}">
                  <a16:creationId xmlns:a16="http://schemas.microsoft.com/office/drawing/2014/main" id="{52EDE44B-46C7-47C9-80CA-D7D15811E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33">
              <a:extLst>
                <a:ext uri="{FF2B5EF4-FFF2-40B4-BE49-F238E27FC236}">
                  <a16:creationId xmlns:a16="http://schemas.microsoft.com/office/drawing/2014/main" id="{975C8804-08D1-4BC8-9336-6223CE1B0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34">
              <a:extLst>
                <a:ext uri="{FF2B5EF4-FFF2-40B4-BE49-F238E27FC236}">
                  <a16:creationId xmlns:a16="http://schemas.microsoft.com/office/drawing/2014/main" id="{833CF9CC-C79D-43AA-9C0B-600C74913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5914B84F-3D90-415A-AD61-362A2E0C2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58691EEC-7E93-4861-8F18-C05D3F289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37">
              <a:extLst>
                <a:ext uri="{FF2B5EF4-FFF2-40B4-BE49-F238E27FC236}">
                  <a16:creationId xmlns:a16="http://schemas.microsoft.com/office/drawing/2014/main" id="{A24FEAC7-84C4-4820-B55F-D20165AB7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5477E9-C097-4347-9083-86BF005D6BB4}"/>
              </a:ext>
            </a:extLst>
          </p:cNvPr>
          <p:cNvGrpSpPr/>
          <p:nvPr/>
        </p:nvGrpSpPr>
        <p:grpSpPr>
          <a:xfrm>
            <a:off x="-1315453" y="1993391"/>
            <a:ext cx="539204" cy="529356"/>
            <a:chOff x="2078736" y="2042296"/>
            <a:chExt cx="678796" cy="666398"/>
          </a:xfrm>
        </p:grpSpPr>
        <p:sp>
          <p:nvSpPr>
            <p:cNvPr id="171" name="Freeform 60">
              <a:extLst>
                <a:ext uri="{FF2B5EF4-FFF2-40B4-BE49-F238E27FC236}">
                  <a16:creationId xmlns:a16="http://schemas.microsoft.com/office/drawing/2014/main" id="{DD0715B3-DB80-4949-96CC-AFC1FC5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536F67EB-35E1-479D-A92E-0D4468FCF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8">
              <a:extLst>
                <a:ext uri="{FF2B5EF4-FFF2-40B4-BE49-F238E27FC236}">
                  <a16:creationId xmlns:a16="http://schemas.microsoft.com/office/drawing/2014/main" id="{8CDB88F3-E97C-42C4-9CC5-4E42C7A5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9">
              <a:extLst>
                <a:ext uri="{FF2B5EF4-FFF2-40B4-BE49-F238E27FC236}">
                  <a16:creationId xmlns:a16="http://schemas.microsoft.com/office/drawing/2014/main" id="{5EBF2443-8091-4EEA-A231-274007C40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01E1EF5-6A2F-4F1E-A8D6-E6CD74788EE1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76" name="Rectangle 70">
                <a:extLst>
                  <a:ext uri="{FF2B5EF4-FFF2-40B4-BE49-F238E27FC236}">
                    <a16:creationId xmlns:a16="http://schemas.microsoft.com/office/drawing/2014/main" id="{A32DAE28-A63C-42BB-BFC2-5FD4E105A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Line 71">
                <a:extLst>
                  <a:ext uri="{FF2B5EF4-FFF2-40B4-BE49-F238E27FC236}">
                    <a16:creationId xmlns:a16="http://schemas.microsoft.com/office/drawing/2014/main" id="{8E868D62-BDF3-4938-BA46-4D4D430C0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72">
                <a:extLst>
                  <a:ext uri="{FF2B5EF4-FFF2-40B4-BE49-F238E27FC236}">
                    <a16:creationId xmlns:a16="http://schemas.microsoft.com/office/drawing/2014/main" id="{B1D96D14-2467-4262-B715-352E30217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73">
                <a:extLst>
                  <a:ext uri="{FF2B5EF4-FFF2-40B4-BE49-F238E27FC236}">
                    <a16:creationId xmlns:a16="http://schemas.microsoft.com/office/drawing/2014/main" id="{C7D7057C-46E7-4274-8558-B09A64F1A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74">
                <a:extLst>
                  <a:ext uri="{FF2B5EF4-FFF2-40B4-BE49-F238E27FC236}">
                    <a16:creationId xmlns:a16="http://schemas.microsoft.com/office/drawing/2014/main" id="{719D0E33-BDAE-4651-B15B-B35B7B5F7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75">
                <a:extLst>
                  <a:ext uri="{FF2B5EF4-FFF2-40B4-BE49-F238E27FC236}">
                    <a16:creationId xmlns:a16="http://schemas.microsoft.com/office/drawing/2014/main" id="{9B10B4E4-E984-436B-83FD-B1CDD4307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76">
                <a:extLst>
                  <a:ext uri="{FF2B5EF4-FFF2-40B4-BE49-F238E27FC236}">
                    <a16:creationId xmlns:a16="http://schemas.microsoft.com/office/drawing/2014/main" id="{CFED9384-847D-49E0-8CA9-D24A53928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5340F3A7-7ABC-48F1-AD25-7786A9F4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C219A14C-FAFA-4FA3-9E97-6ED6D893B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29FD4F86-6580-48F4-BC87-2F98F72BB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5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grpSp>
        <p:nvGrpSpPr>
          <p:cNvPr id="118" name="Group 89">
            <a:extLst>
              <a:ext uri="{FF2B5EF4-FFF2-40B4-BE49-F238E27FC236}">
                <a16:creationId xmlns:a16="http://schemas.microsoft.com/office/drawing/2014/main" id="{862D910A-F3F2-4AF3-A9DB-4661D2C755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348442" y="2229691"/>
            <a:ext cx="541514" cy="350224"/>
            <a:chOff x="3631" y="1098"/>
            <a:chExt cx="1138" cy="736"/>
          </a:xfrm>
        </p:grpSpPr>
        <p:sp>
          <p:nvSpPr>
            <p:cNvPr id="119" name="Oval 90">
              <a:extLst>
                <a:ext uri="{FF2B5EF4-FFF2-40B4-BE49-F238E27FC236}">
                  <a16:creationId xmlns:a16="http://schemas.microsoft.com/office/drawing/2014/main" id="{C2523E44-BDDE-4B21-AFCA-0A0E4321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91">
              <a:extLst>
                <a:ext uri="{FF2B5EF4-FFF2-40B4-BE49-F238E27FC236}">
                  <a16:creationId xmlns:a16="http://schemas.microsoft.com/office/drawing/2014/main" id="{3EA44103-DEF9-4A06-B712-FF45F0EBC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176D3548-A5A6-468F-8535-EDC4D2DC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93">
              <a:extLst>
                <a:ext uri="{FF2B5EF4-FFF2-40B4-BE49-F238E27FC236}">
                  <a16:creationId xmlns:a16="http://schemas.microsoft.com/office/drawing/2014/main" id="{6EE4C823-9E37-4B5B-A4FF-CE682436E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94">
              <a:extLst>
                <a:ext uri="{FF2B5EF4-FFF2-40B4-BE49-F238E27FC236}">
                  <a16:creationId xmlns:a16="http://schemas.microsoft.com/office/drawing/2014/main" id="{51AB3D2F-7F05-4918-9DBE-282D4BE69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95">
              <a:extLst>
                <a:ext uri="{FF2B5EF4-FFF2-40B4-BE49-F238E27FC236}">
                  <a16:creationId xmlns:a16="http://schemas.microsoft.com/office/drawing/2014/main" id="{2CB3C276-5882-4E53-97C4-368DA9A1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96">
              <a:extLst>
                <a:ext uri="{FF2B5EF4-FFF2-40B4-BE49-F238E27FC236}">
                  <a16:creationId xmlns:a16="http://schemas.microsoft.com/office/drawing/2014/main" id="{F0A601D1-5170-44F7-AA0E-0E73AB83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Line 97">
              <a:extLst>
                <a:ext uri="{FF2B5EF4-FFF2-40B4-BE49-F238E27FC236}">
                  <a16:creationId xmlns:a16="http://schemas.microsoft.com/office/drawing/2014/main" id="{CD93E5E6-32D1-4DA2-B68D-DD854A054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19871418-6DB7-4047-85FB-3CA9CCC7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C370CD96-315A-4A1E-B13E-9185B1C6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CFCE0DCC-D6B7-41CC-ACCB-50524898E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44BC4633-FD14-4461-AE18-65EC54199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04B9FA62-57A0-4C93-9594-84C3D9853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03">
              <a:extLst>
                <a:ext uri="{FF2B5EF4-FFF2-40B4-BE49-F238E27FC236}">
                  <a16:creationId xmlns:a16="http://schemas.microsoft.com/office/drawing/2014/main" id="{B308EB24-A51B-4CBB-AD69-7BB49513B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04">
              <a:extLst>
                <a:ext uri="{FF2B5EF4-FFF2-40B4-BE49-F238E27FC236}">
                  <a16:creationId xmlns:a16="http://schemas.microsoft.com/office/drawing/2014/main" id="{D58C7E70-1850-421B-9959-B1C753225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05">
              <a:extLst>
                <a:ext uri="{FF2B5EF4-FFF2-40B4-BE49-F238E27FC236}">
                  <a16:creationId xmlns:a16="http://schemas.microsoft.com/office/drawing/2014/main" id="{E126CBB6-F1F5-433A-937D-8342F87EC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06">
              <a:extLst>
                <a:ext uri="{FF2B5EF4-FFF2-40B4-BE49-F238E27FC236}">
                  <a16:creationId xmlns:a16="http://schemas.microsoft.com/office/drawing/2014/main" id="{C9D99D58-07D0-4A65-8AF0-956AF3F32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07">
              <a:extLst>
                <a:ext uri="{FF2B5EF4-FFF2-40B4-BE49-F238E27FC236}">
                  <a16:creationId xmlns:a16="http://schemas.microsoft.com/office/drawing/2014/main" id="{9ED98212-F46F-453F-93E4-409FA167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08">
              <a:extLst>
                <a:ext uri="{FF2B5EF4-FFF2-40B4-BE49-F238E27FC236}">
                  <a16:creationId xmlns:a16="http://schemas.microsoft.com/office/drawing/2014/main" id="{241C0C67-0099-40F1-977B-29D267A3E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09">
              <a:extLst>
                <a:ext uri="{FF2B5EF4-FFF2-40B4-BE49-F238E27FC236}">
                  <a16:creationId xmlns:a16="http://schemas.microsoft.com/office/drawing/2014/main" id="{570BFEF2-E4A8-44E6-BA0C-FE71F86A1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10">
              <a:extLst>
                <a:ext uri="{FF2B5EF4-FFF2-40B4-BE49-F238E27FC236}">
                  <a16:creationId xmlns:a16="http://schemas.microsoft.com/office/drawing/2014/main" id="{269C16B5-E913-493F-813F-9C74057FB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E5416A98-D5F4-40C2-865D-10996A092AD8}"/>
              </a:ext>
            </a:extLst>
          </p:cNvPr>
          <p:cNvSpPr txBox="1"/>
          <p:nvPr/>
        </p:nvSpPr>
        <p:spPr>
          <a:xfrm>
            <a:off x="-4130187" y="4163447"/>
            <a:ext cx="2060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7199D-11B2-4115-A979-8A4DE3B960D9}"/>
              </a:ext>
            </a:extLst>
          </p:cNvPr>
          <p:cNvSpPr txBox="1"/>
          <p:nvPr/>
        </p:nvSpPr>
        <p:spPr>
          <a:xfrm>
            <a:off x="2698755" y="3249047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grpSp>
        <p:nvGrpSpPr>
          <p:cNvPr id="46" name="Group 28">
            <a:extLst>
              <a:ext uri="{FF2B5EF4-FFF2-40B4-BE49-F238E27FC236}">
                <a16:creationId xmlns:a16="http://schemas.microsoft.com/office/drawing/2014/main" id="{80494964-1716-4139-BFAF-FD6542AAA1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55034" y="1341573"/>
            <a:ext cx="1033932" cy="1570274"/>
            <a:chOff x="9" y="-1"/>
            <a:chExt cx="667" cy="1013"/>
          </a:xfrm>
        </p:grpSpPr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4AA74CC-738C-4A03-B5FF-EC9775A18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F2F8386F-EBA5-475C-90EE-93B0A5D4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D5299F88-F417-47E0-9D30-D1BDBC080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477BD1F6-75CB-4FEF-A56E-A48485FF4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D685007B-48AA-4FB8-99B1-BCC85367A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18DE1E8B-E492-4C3B-A089-BC1E219E3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A48779FD-1310-41B7-8DDF-044EF770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E4D654E-AFA7-4757-8C2E-8715892F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D70755C9-4584-45E9-87DA-ED538B8E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E0ABBEA-6542-4876-8280-420789F8168E}"/>
              </a:ext>
            </a:extLst>
          </p:cNvPr>
          <p:cNvSpPr txBox="1"/>
          <p:nvPr/>
        </p:nvSpPr>
        <p:spPr>
          <a:xfrm>
            <a:off x="12409855" y="4441743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 parts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419CB3-CADC-40B1-A89E-14CFEF6448F4}"/>
              </a:ext>
            </a:extLst>
          </p:cNvPr>
          <p:cNvGrpSpPr/>
          <p:nvPr/>
        </p:nvGrpSpPr>
        <p:grpSpPr>
          <a:xfrm>
            <a:off x="10734261" y="2106181"/>
            <a:ext cx="477078" cy="497950"/>
            <a:chOff x="4329550" y="3461900"/>
            <a:chExt cx="274811" cy="28683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B6C91BF-86FC-4CCE-BDE3-2537193BA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EEE6B9D-E655-4975-A6FB-45AE7E31C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ACC1294-DB64-4170-9E48-E1B4A1DC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8C63093-39D2-4D48-AD28-21916D124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A7D9E57-150E-4AFC-A96B-640AC889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77385F4-929E-45EC-9F0E-B34D337F2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6C172159-5C9C-4ED4-948E-B877F0C91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00B8C43-CF4B-419D-9C6C-48FBA84D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20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7199D-11B2-4115-A979-8A4DE3B960D9}"/>
              </a:ext>
            </a:extLst>
          </p:cNvPr>
          <p:cNvSpPr txBox="1"/>
          <p:nvPr/>
        </p:nvSpPr>
        <p:spPr>
          <a:xfrm>
            <a:off x="-6004374" y="4947219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grpSp>
        <p:nvGrpSpPr>
          <p:cNvPr id="46" name="Group 28">
            <a:extLst>
              <a:ext uri="{FF2B5EF4-FFF2-40B4-BE49-F238E27FC236}">
                <a16:creationId xmlns:a16="http://schemas.microsoft.com/office/drawing/2014/main" id="{80494964-1716-4139-BFAF-FD6542AAA1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638963" y="1869449"/>
            <a:ext cx="338782" cy="514522"/>
            <a:chOff x="9" y="-1"/>
            <a:chExt cx="667" cy="1013"/>
          </a:xfrm>
        </p:grpSpPr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4AA74CC-738C-4A03-B5FF-EC9775A18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F2F8386F-EBA5-475C-90EE-93B0A5D4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D5299F88-F417-47E0-9D30-D1BDBC080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2">
              <a:extLst>
                <a:ext uri="{FF2B5EF4-FFF2-40B4-BE49-F238E27FC236}">
                  <a16:creationId xmlns:a16="http://schemas.microsoft.com/office/drawing/2014/main" id="{477BD1F6-75CB-4FEF-A56E-A48485FF4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3">
              <a:extLst>
                <a:ext uri="{FF2B5EF4-FFF2-40B4-BE49-F238E27FC236}">
                  <a16:creationId xmlns:a16="http://schemas.microsoft.com/office/drawing/2014/main" id="{D685007B-48AA-4FB8-99B1-BCC85367A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18DE1E8B-E492-4C3B-A089-BC1E219E3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A48779FD-1310-41B7-8DDF-044EF770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E4D654E-AFA7-4757-8C2E-8715892F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D70755C9-4584-45E9-87DA-ED538B8E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587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4CC2714-2275-4D67-BB0C-C36A64E9EEBA}"/>
              </a:ext>
            </a:extLst>
          </p:cNvPr>
          <p:cNvSpPr txBox="1"/>
          <p:nvPr/>
        </p:nvSpPr>
        <p:spPr>
          <a:xfrm>
            <a:off x="2729142" y="3249047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 parts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E742F1-BB91-47D9-BB60-CE6ACC6EE855}"/>
              </a:ext>
            </a:extLst>
          </p:cNvPr>
          <p:cNvGrpSpPr/>
          <p:nvPr/>
        </p:nvGrpSpPr>
        <p:grpSpPr>
          <a:xfrm>
            <a:off x="3871694" y="1624212"/>
            <a:ext cx="1400612" cy="1461888"/>
            <a:chOff x="4329550" y="3461900"/>
            <a:chExt cx="274811" cy="286834"/>
          </a:xfrm>
        </p:grpSpPr>
        <p:sp>
          <p:nvSpPr>
            <p:cNvPr id="42" name="Rectangle 57">
              <a:extLst>
                <a:ext uri="{FF2B5EF4-FFF2-40B4-BE49-F238E27FC236}">
                  <a16:creationId xmlns:a16="http://schemas.microsoft.com/office/drawing/2014/main" id="{0A681990-773C-4AC7-8517-AE62D78FC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7B5D703D-4706-4BAC-BEC2-4C0721CD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CD4E8DF7-E740-427F-B13A-EE0147753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C529701-07ED-4AED-BC56-A233E3BB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A9BE1C3E-7877-42CE-A4C1-1435801F0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BE5F5C62-A779-4283-A6CD-36D29DC57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63">
              <a:extLst>
                <a:ext uri="{FF2B5EF4-FFF2-40B4-BE49-F238E27FC236}">
                  <a16:creationId xmlns:a16="http://schemas.microsoft.com/office/drawing/2014/main" id="{4A447A5D-706B-422C-A247-D75284C43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2FDA6666-8323-4038-BB21-CEBADC627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906C19B-6F7E-4826-9DF5-0626704B2C50}"/>
              </a:ext>
            </a:extLst>
          </p:cNvPr>
          <p:cNvSpPr txBox="1"/>
          <p:nvPr/>
        </p:nvSpPr>
        <p:spPr>
          <a:xfrm>
            <a:off x="11568342" y="4211574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Sell finished toy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F1E6A74-DC10-4C0D-A665-798ABA2F6A7D}"/>
              </a:ext>
            </a:extLst>
          </p:cNvPr>
          <p:cNvGrpSpPr/>
          <p:nvPr/>
        </p:nvGrpSpPr>
        <p:grpSpPr>
          <a:xfrm>
            <a:off x="9719083" y="2010938"/>
            <a:ext cx="477592" cy="587884"/>
            <a:chOff x="4404360" y="746775"/>
            <a:chExt cx="2697480" cy="332041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6A4F609-65F2-45F9-925B-1D7CD238A914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03" name="Rectangle 32">
                <a:extLst>
                  <a:ext uri="{FF2B5EF4-FFF2-40B4-BE49-F238E27FC236}">
                    <a16:creationId xmlns:a16="http://schemas.microsoft.com/office/drawing/2014/main" id="{5A8318E4-6BAC-4E8F-B67A-9C99AF9C641E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32">
                <a:extLst>
                  <a:ext uri="{FF2B5EF4-FFF2-40B4-BE49-F238E27FC236}">
                    <a16:creationId xmlns:a16="http://schemas.microsoft.com/office/drawing/2014/main" id="{5DB5B79C-331F-4213-BA48-26A143BE47E4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F786F1D-F5E5-43A7-BA71-1C48700DB0FD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209D933-DA59-412B-B203-2CDB62F88587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rapezoid 106">
                <a:extLst>
                  <a:ext uri="{FF2B5EF4-FFF2-40B4-BE49-F238E27FC236}">
                    <a16:creationId xmlns:a16="http://schemas.microsoft.com/office/drawing/2014/main" id="{96F91B55-2894-4924-AFAB-DB195C4CC3A9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16A83B7-9E85-4AD4-873D-CFB1918C6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C28F03-F10C-4020-9B6C-791E701C0AAF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CEC8AE0-F94B-418D-8AC2-F24AD01AB910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D3125-EBBD-4E95-B93D-A15DB76D98EB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06D8BD8-AEC7-4749-ADA6-3C3D3B8B09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E1265A0-F678-434D-8F75-C28561C57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3821C51-7693-4C5F-B89F-780EDF8C6341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8AED50A-CBAB-4FF3-A9C1-7129B073C3CB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69D5636-3BA2-449C-94A4-BA39839EC3E6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563DDB7-9CC0-4516-BD2F-5D95953078F7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4F2139E-1896-47CE-BEF3-35286BE1AD46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625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C2714-2275-4D67-BB0C-C36A64E9EEBA}"/>
              </a:ext>
            </a:extLst>
          </p:cNvPr>
          <p:cNvSpPr txBox="1"/>
          <p:nvPr/>
        </p:nvSpPr>
        <p:spPr>
          <a:xfrm>
            <a:off x="-5301676" y="3984542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 parts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E742F1-BB91-47D9-BB60-CE6ACC6EE855}"/>
              </a:ext>
            </a:extLst>
          </p:cNvPr>
          <p:cNvGrpSpPr/>
          <p:nvPr/>
        </p:nvGrpSpPr>
        <p:grpSpPr>
          <a:xfrm>
            <a:off x="-1489128" y="2066503"/>
            <a:ext cx="553108" cy="577306"/>
            <a:chOff x="4329550" y="3461900"/>
            <a:chExt cx="274811" cy="286834"/>
          </a:xfrm>
        </p:grpSpPr>
        <p:sp>
          <p:nvSpPr>
            <p:cNvPr id="42" name="Rectangle 57">
              <a:extLst>
                <a:ext uri="{FF2B5EF4-FFF2-40B4-BE49-F238E27FC236}">
                  <a16:creationId xmlns:a16="http://schemas.microsoft.com/office/drawing/2014/main" id="{0A681990-773C-4AC7-8517-AE62D78FC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8">
              <a:extLst>
                <a:ext uri="{FF2B5EF4-FFF2-40B4-BE49-F238E27FC236}">
                  <a16:creationId xmlns:a16="http://schemas.microsoft.com/office/drawing/2014/main" id="{7B5D703D-4706-4BAC-BEC2-4C0721CD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CD4E8DF7-E740-427F-B13A-EE0147753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C529701-07ED-4AED-BC56-A233E3BB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A9BE1C3E-7877-42CE-A4C1-1435801F0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BE5F5C62-A779-4283-A6CD-36D29DC57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63">
              <a:extLst>
                <a:ext uri="{FF2B5EF4-FFF2-40B4-BE49-F238E27FC236}">
                  <a16:creationId xmlns:a16="http://schemas.microsoft.com/office/drawing/2014/main" id="{4A447A5D-706B-422C-A247-D75284C43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2FDA6666-8323-4038-BB21-CEBADC627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DBFA31-5AA0-4330-9E74-662598DF952E}"/>
              </a:ext>
            </a:extLst>
          </p:cNvPr>
          <p:cNvSpPr txBox="1"/>
          <p:nvPr/>
        </p:nvSpPr>
        <p:spPr>
          <a:xfrm>
            <a:off x="2729142" y="3249047"/>
            <a:ext cx="368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Sell finished toy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485ABF-6649-4318-88FF-8F434102F3E5}"/>
              </a:ext>
            </a:extLst>
          </p:cNvPr>
          <p:cNvGrpSpPr/>
          <p:nvPr/>
        </p:nvGrpSpPr>
        <p:grpSpPr>
          <a:xfrm>
            <a:off x="3896139" y="1478195"/>
            <a:ext cx="1343185" cy="1653369"/>
            <a:chOff x="4404360" y="746775"/>
            <a:chExt cx="2697480" cy="33204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75316E8-FDC0-4B4B-A7C4-4CB43C5CAF3E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BDCB9CCA-281C-4367-9DFB-74F3A8E49666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AB469A-BD15-4109-A1D7-0E4D0E228548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2F29EF3-53CB-49FB-A4FE-FEE942C3F55A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5B75AC-08D8-4388-A735-57D64360CCE1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rapezoid 35">
                <a:extLst>
                  <a:ext uri="{FF2B5EF4-FFF2-40B4-BE49-F238E27FC236}">
                    <a16:creationId xmlns:a16="http://schemas.microsoft.com/office/drawing/2014/main" id="{6FEDA9AE-210F-4188-8C48-7A347DF0A8F4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900EF2-6228-4914-B428-05C2B817B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39FE430-A69F-4530-A753-BFFAB30D9034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4160E4-A42E-4C03-BC57-886F8B2C4E41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3A2A8C2-DB56-4738-A7C2-753C0FAD944A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ECC9606-268C-4FA2-B60A-ADA1C47C5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13AA332-0D15-4478-BE09-BED9A93EB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8E88A-1826-45AA-919D-D0C156BACE5C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6148E54-6E70-4450-B4C7-D10C0DE56AD8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F0CA4C-6BEA-43AD-A257-E0C0057073CC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5D8360E-9E5F-4316-B1A6-925F86B736C0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E068017-88AB-4422-B8AA-8B439A250CC7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FEDB493-603A-42A9-A106-D3CC99265537}"/>
              </a:ext>
            </a:extLst>
          </p:cNvPr>
          <p:cNvSpPr txBox="1"/>
          <p:nvPr/>
        </p:nvSpPr>
        <p:spPr>
          <a:xfrm>
            <a:off x="-52439038" y="3051155"/>
            <a:ext cx="1125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</a:t>
            </a:r>
            <a:b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prototype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EFF2B5-8E5C-476C-ABC9-84E8BF4A48A3}"/>
              </a:ext>
            </a:extLst>
          </p:cNvPr>
          <p:cNvSpPr txBox="1"/>
          <p:nvPr/>
        </p:nvSpPr>
        <p:spPr>
          <a:xfrm>
            <a:off x="-40085077" y="3051155"/>
            <a:ext cx="12924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0D47666-7533-4C19-8B4A-51D2A9C84941}"/>
              </a:ext>
            </a:extLst>
          </p:cNvPr>
          <p:cNvSpPr txBox="1"/>
          <p:nvPr/>
        </p:nvSpPr>
        <p:spPr>
          <a:xfrm>
            <a:off x="-27926501" y="3058905"/>
            <a:ext cx="1142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344148-B07D-4DBB-876B-9CC831CC6120}"/>
              </a:ext>
            </a:extLst>
          </p:cNvPr>
          <p:cNvSpPr txBox="1"/>
          <p:nvPr/>
        </p:nvSpPr>
        <p:spPr>
          <a:xfrm>
            <a:off x="-19549132" y="3051155"/>
            <a:ext cx="1533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3AFB164-CC6B-4C30-8615-F4159C1F1316}"/>
              </a:ext>
            </a:extLst>
          </p:cNvPr>
          <p:cNvSpPr txBox="1"/>
          <p:nvPr/>
        </p:nvSpPr>
        <p:spPr>
          <a:xfrm>
            <a:off x="-10848434" y="3051155"/>
            <a:ext cx="11735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</a:t>
            </a:r>
            <a:b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parts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B16C2082-8264-4C22-934A-8368B4BBA4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52217499" y="2135826"/>
            <a:ext cx="713565" cy="464502"/>
            <a:chOff x="4" y="5"/>
            <a:chExt cx="1146" cy="746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BAD2940B-C0D9-4F18-9B27-42D64DAAC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" y="5"/>
              <a:ext cx="932" cy="677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">
              <a:extLst>
                <a:ext uri="{FF2B5EF4-FFF2-40B4-BE49-F238E27FC236}">
                  <a16:creationId xmlns:a16="http://schemas.microsoft.com/office/drawing/2014/main" id="{07737A76-F07B-4F0F-A79A-D150318CE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" y="49"/>
              <a:ext cx="850" cy="58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D09AE4C9-AD21-42B6-94C1-5BB5FE03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" y="682"/>
              <a:ext cx="1146" cy="6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26E60762-095E-4C52-BA38-CB5BDE4D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188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">
              <a:extLst>
                <a:ext uri="{FF2B5EF4-FFF2-40B4-BE49-F238E27FC236}">
                  <a16:creationId xmlns:a16="http://schemas.microsoft.com/office/drawing/2014/main" id="{BA03828C-ACEC-4BAD-8AE9-B281C57BC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10">
              <a:extLst>
                <a:ext uri="{FF2B5EF4-FFF2-40B4-BE49-F238E27FC236}">
                  <a16:creationId xmlns:a16="http://schemas.microsoft.com/office/drawing/2014/main" id="{3792A016-D6F4-4F3B-95A0-0527DF8C0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71"/>
              <a:ext cx="164" cy="16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FF85ED96-E8DB-4354-A885-DE2B85175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244"/>
              <a:ext cx="198" cy="199"/>
            </a:xfrm>
            <a:custGeom>
              <a:avLst/>
              <a:gdLst>
                <a:gd name="T0" fmla="*/ 0 w 95"/>
                <a:gd name="T1" fmla="*/ 0 h 95"/>
                <a:gd name="T2" fmla="*/ 95 w 95"/>
                <a:gd name="T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95">
                  <a:moveTo>
                    <a:pt x="0" y="0"/>
                  </a:moveTo>
                  <a:cubicBezTo>
                    <a:pt x="0" y="52"/>
                    <a:pt x="43" y="95"/>
                    <a:pt x="95" y="95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12">
              <a:extLst>
                <a:ext uri="{FF2B5EF4-FFF2-40B4-BE49-F238E27FC236}">
                  <a16:creationId xmlns:a16="http://schemas.microsoft.com/office/drawing/2014/main" id="{AEBBB096-B8D4-44F4-BB2A-730679F39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13">
              <a:extLst>
                <a:ext uri="{FF2B5EF4-FFF2-40B4-BE49-F238E27FC236}">
                  <a16:creationId xmlns:a16="http://schemas.microsoft.com/office/drawing/2014/main" id="{AD4FA07E-6766-4ABB-BF4F-160E0107B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0" cy="1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1DE83E09-57F4-423D-906E-DF0D710B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152"/>
              <a:ext cx="283" cy="67"/>
            </a:xfrm>
            <a:custGeom>
              <a:avLst/>
              <a:gdLst>
                <a:gd name="T0" fmla="*/ 283 w 283"/>
                <a:gd name="T1" fmla="*/ 36 h 67"/>
                <a:gd name="T2" fmla="*/ 283 w 283"/>
                <a:gd name="T3" fmla="*/ 0 h 67"/>
                <a:gd name="T4" fmla="*/ 0 w 283"/>
                <a:gd name="T5" fmla="*/ 0 h 67"/>
                <a:gd name="T6" fmla="*/ 0 w 283"/>
                <a:gd name="T7" fmla="*/ 67 h 67"/>
                <a:gd name="T8" fmla="*/ 190 w 283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7">
                  <a:moveTo>
                    <a:pt x="283" y="36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190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15">
              <a:extLst>
                <a:ext uri="{FF2B5EF4-FFF2-40B4-BE49-F238E27FC236}">
                  <a16:creationId xmlns:a16="http://schemas.microsoft.com/office/drawing/2014/main" id="{7438FEEF-4AD7-4639-80B1-D49A85409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C3878422-9DF4-41C9-A550-A657EBE28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" y="188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B273706F-CF36-40FF-BAF6-A0365745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263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5E2BC2A5-640D-4F76-B018-C7833793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299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E86586D8-087B-4E69-892B-DA4893A63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374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DC28DD66-9AE0-4208-89BE-FEBB1AF3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410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40597A9F-11E7-4B4A-A2DF-34C901B27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487"/>
              <a:ext cx="283" cy="65"/>
            </a:xfrm>
            <a:custGeom>
              <a:avLst/>
              <a:gdLst>
                <a:gd name="T0" fmla="*/ 283 w 283"/>
                <a:gd name="T1" fmla="*/ 34 h 65"/>
                <a:gd name="T2" fmla="*/ 283 w 283"/>
                <a:gd name="T3" fmla="*/ 0 h 65"/>
                <a:gd name="T4" fmla="*/ 0 w 283"/>
                <a:gd name="T5" fmla="*/ 0 h 65"/>
                <a:gd name="T6" fmla="*/ 0 w 283"/>
                <a:gd name="T7" fmla="*/ 65 h 65"/>
                <a:gd name="T8" fmla="*/ 283 w 283"/>
                <a:gd name="T9" fmla="*/ 65 h 65"/>
                <a:gd name="T10" fmla="*/ 283 w 283"/>
                <a:gd name="T11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65">
                  <a:moveTo>
                    <a:pt x="283" y="34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5"/>
                  </a:lnTo>
                  <a:lnTo>
                    <a:pt x="283" y="65"/>
                  </a:lnTo>
                  <a:lnTo>
                    <a:pt x="283" y="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2">
              <a:extLst>
                <a:ext uri="{FF2B5EF4-FFF2-40B4-BE49-F238E27FC236}">
                  <a16:creationId xmlns:a16="http://schemas.microsoft.com/office/drawing/2014/main" id="{04C93C8C-8F14-4041-AE74-C1F1FA9F5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521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23">
              <a:extLst>
                <a:ext uri="{FF2B5EF4-FFF2-40B4-BE49-F238E27FC236}">
                  <a16:creationId xmlns:a16="http://schemas.microsoft.com/office/drawing/2014/main" id="{C9A74E2C-3C3E-4522-99A8-470046ADE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" y="521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24">
              <a:extLst>
                <a:ext uri="{FF2B5EF4-FFF2-40B4-BE49-F238E27FC236}">
                  <a16:creationId xmlns:a16="http://schemas.microsoft.com/office/drawing/2014/main" id="{73F560E2-A555-4860-81AA-995EEAEA5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25">
              <a:extLst>
                <a:ext uri="{FF2B5EF4-FFF2-40B4-BE49-F238E27FC236}">
                  <a16:creationId xmlns:a16="http://schemas.microsoft.com/office/drawing/2014/main" id="{CC1B61A2-D377-407B-BC30-F88DD4B44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9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28">
            <a:extLst>
              <a:ext uri="{FF2B5EF4-FFF2-40B4-BE49-F238E27FC236}">
                <a16:creationId xmlns:a16="http://schemas.microsoft.com/office/drawing/2014/main" id="{FBC8A679-02EC-4372-982C-A867F1CBDE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9010766" y="1929401"/>
            <a:ext cx="531345" cy="806975"/>
            <a:chOff x="9" y="-1"/>
            <a:chExt cx="667" cy="1013"/>
          </a:xfrm>
        </p:grpSpPr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2DEBD891-F530-43F6-996E-8A2CAE16A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">
              <a:extLst>
                <a:ext uri="{FF2B5EF4-FFF2-40B4-BE49-F238E27FC236}">
                  <a16:creationId xmlns:a16="http://schemas.microsoft.com/office/drawing/2014/main" id="{F69CBFFA-7576-4F1E-A03A-EAC2AEA0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31">
              <a:extLst>
                <a:ext uri="{FF2B5EF4-FFF2-40B4-BE49-F238E27FC236}">
                  <a16:creationId xmlns:a16="http://schemas.microsoft.com/office/drawing/2014/main" id="{B91C53A2-3C3C-4EBC-85FE-011CFCBF6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32">
              <a:extLst>
                <a:ext uri="{FF2B5EF4-FFF2-40B4-BE49-F238E27FC236}">
                  <a16:creationId xmlns:a16="http://schemas.microsoft.com/office/drawing/2014/main" id="{01B4E746-7016-48D4-A46A-397097AC5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33">
              <a:extLst>
                <a:ext uri="{FF2B5EF4-FFF2-40B4-BE49-F238E27FC236}">
                  <a16:creationId xmlns:a16="http://schemas.microsoft.com/office/drawing/2014/main" id="{028B4654-03B5-466E-9CF2-A41FB8CB0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34">
              <a:extLst>
                <a:ext uri="{FF2B5EF4-FFF2-40B4-BE49-F238E27FC236}">
                  <a16:creationId xmlns:a16="http://schemas.microsoft.com/office/drawing/2014/main" id="{970B9699-8F74-48EE-A683-ABFAE7B0A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03F90081-6A15-473F-8B82-4ABF7249D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7A236E61-FFC0-4DF2-AF71-6E8CDBBC0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37">
              <a:extLst>
                <a:ext uri="{FF2B5EF4-FFF2-40B4-BE49-F238E27FC236}">
                  <a16:creationId xmlns:a16="http://schemas.microsoft.com/office/drawing/2014/main" id="{50959D47-8D75-449B-A4B0-1BE5956B1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42DF4DD-F0C1-4E44-9678-4D82FA9BF31A}"/>
              </a:ext>
            </a:extLst>
          </p:cNvPr>
          <p:cNvGrpSpPr/>
          <p:nvPr/>
        </p:nvGrpSpPr>
        <p:grpSpPr>
          <a:xfrm>
            <a:off x="-39800906" y="1999569"/>
            <a:ext cx="750728" cy="737016"/>
            <a:chOff x="2078736" y="2042296"/>
            <a:chExt cx="678796" cy="666398"/>
          </a:xfrm>
        </p:grpSpPr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6029FC50-A5FB-48AE-A609-7B47B2F6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08D580-159B-4F0E-9616-93B265131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FB73E3DD-66A6-49B1-857D-2CD80FB5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4B27BD55-28AB-4B25-91EF-CCC014454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80EFCA7-C8FF-40A8-A0D8-5D6CF804E5B6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29" name="Rectangle 70">
                <a:extLst>
                  <a:ext uri="{FF2B5EF4-FFF2-40B4-BE49-F238E27FC236}">
                    <a16:creationId xmlns:a16="http://schemas.microsoft.com/office/drawing/2014/main" id="{F7A760E8-9880-4954-A3D2-BA48DC58D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Line 71">
                <a:extLst>
                  <a:ext uri="{FF2B5EF4-FFF2-40B4-BE49-F238E27FC236}">
                    <a16:creationId xmlns:a16="http://schemas.microsoft.com/office/drawing/2014/main" id="{7F5DD635-AD4A-44C0-BE1C-96CAAB1A1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72">
                <a:extLst>
                  <a:ext uri="{FF2B5EF4-FFF2-40B4-BE49-F238E27FC236}">
                    <a16:creationId xmlns:a16="http://schemas.microsoft.com/office/drawing/2014/main" id="{8A50358E-DBE6-46CB-85EC-AC8B591E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73">
                <a:extLst>
                  <a:ext uri="{FF2B5EF4-FFF2-40B4-BE49-F238E27FC236}">
                    <a16:creationId xmlns:a16="http://schemas.microsoft.com/office/drawing/2014/main" id="{3B06437E-408A-44A8-AEE2-FEF56C411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74">
                <a:extLst>
                  <a:ext uri="{FF2B5EF4-FFF2-40B4-BE49-F238E27FC236}">
                    <a16:creationId xmlns:a16="http://schemas.microsoft.com/office/drawing/2014/main" id="{F6B529D7-8C01-4CFE-90F5-FF26878A9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75">
                <a:extLst>
                  <a:ext uri="{FF2B5EF4-FFF2-40B4-BE49-F238E27FC236}">
                    <a16:creationId xmlns:a16="http://schemas.microsoft.com/office/drawing/2014/main" id="{19942383-2CBA-447D-9E5A-47E31D84A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E4149F4A-2520-4E41-B46C-F8F388A85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78">
                <a:extLst>
                  <a:ext uri="{FF2B5EF4-FFF2-40B4-BE49-F238E27FC236}">
                    <a16:creationId xmlns:a16="http://schemas.microsoft.com/office/drawing/2014/main" id="{9D25B62D-D697-421D-B944-8ABB6E47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79">
                <a:extLst>
                  <a:ext uri="{FF2B5EF4-FFF2-40B4-BE49-F238E27FC236}">
                    <a16:creationId xmlns:a16="http://schemas.microsoft.com/office/drawing/2014/main" id="{E7057F96-508F-4D2A-A58B-96C32907C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80">
                <a:extLst>
                  <a:ext uri="{FF2B5EF4-FFF2-40B4-BE49-F238E27FC236}">
                    <a16:creationId xmlns:a16="http://schemas.microsoft.com/office/drawing/2014/main" id="{12361B9D-87C7-460C-A5E6-FC573228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1" name="Group 89">
            <a:extLst>
              <a:ext uri="{FF2B5EF4-FFF2-40B4-BE49-F238E27FC236}">
                <a16:creationId xmlns:a16="http://schemas.microsoft.com/office/drawing/2014/main" id="{943C309C-E43D-432C-8A82-C778558E0D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7808797" y="2118985"/>
            <a:ext cx="965158" cy="624215"/>
            <a:chOff x="3631" y="1098"/>
            <a:chExt cx="1138" cy="736"/>
          </a:xfrm>
        </p:grpSpPr>
        <p:sp>
          <p:nvSpPr>
            <p:cNvPr id="142" name="Oval 90">
              <a:extLst>
                <a:ext uri="{FF2B5EF4-FFF2-40B4-BE49-F238E27FC236}">
                  <a16:creationId xmlns:a16="http://schemas.microsoft.com/office/drawing/2014/main" id="{D3D27445-F63C-4908-ABAF-A55E866FE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91">
              <a:extLst>
                <a:ext uri="{FF2B5EF4-FFF2-40B4-BE49-F238E27FC236}">
                  <a16:creationId xmlns:a16="http://schemas.microsoft.com/office/drawing/2014/main" id="{AF4BA45F-A6B1-4917-946D-5D367782B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2">
              <a:extLst>
                <a:ext uri="{FF2B5EF4-FFF2-40B4-BE49-F238E27FC236}">
                  <a16:creationId xmlns:a16="http://schemas.microsoft.com/office/drawing/2014/main" id="{3C9E55FE-7BB4-4038-A089-7587F4F2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93">
              <a:extLst>
                <a:ext uri="{FF2B5EF4-FFF2-40B4-BE49-F238E27FC236}">
                  <a16:creationId xmlns:a16="http://schemas.microsoft.com/office/drawing/2014/main" id="{A7340DCE-8D46-47B9-ABEC-483610E9B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94">
              <a:extLst>
                <a:ext uri="{FF2B5EF4-FFF2-40B4-BE49-F238E27FC236}">
                  <a16:creationId xmlns:a16="http://schemas.microsoft.com/office/drawing/2014/main" id="{0C078F8A-0E4F-42B9-A1F3-F3063371B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95">
              <a:extLst>
                <a:ext uri="{FF2B5EF4-FFF2-40B4-BE49-F238E27FC236}">
                  <a16:creationId xmlns:a16="http://schemas.microsoft.com/office/drawing/2014/main" id="{67F726EA-E85F-42C0-9039-F5DAE1B9A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96">
              <a:extLst>
                <a:ext uri="{FF2B5EF4-FFF2-40B4-BE49-F238E27FC236}">
                  <a16:creationId xmlns:a16="http://schemas.microsoft.com/office/drawing/2014/main" id="{6952B0CA-27A7-40D8-8485-B14EBE477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97">
              <a:extLst>
                <a:ext uri="{FF2B5EF4-FFF2-40B4-BE49-F238E27FC236}">
                  <a16:creationId xmlns:a16="http://schemas.microsoft.com/office/drawing/2014/main" id="{4BC2C087-567C-41D2-9EC9-B7A4F480A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8">
              <a:extLst>
                <a:ext uri="{FF2B5EF4-FFF2-40B4-BE49-F238E27FC236}">
                  <a16:creationId xmlns:a16="http://schemas.microsoft.com/office/drawing/2014/main" id="{B17F20A9-935E-4F9A-92F4-524628DC0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9">
              <a:extLst>
                <a:ext uri="{FF2B5EF4-FFF2-40B4-BE49-F238E27FC236}">
                  <a16:creationId xmlns:a16="http://schemas.microsoft.com/office/drawing/2014/main" id="{CCD0BD01-EE08-4A16-8091-5134F7380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0">
              <a:extLst>
                <a:ext uri="{FF2B5EF4-FFF2-40B4-BE49-F238E27FC236}">
                  <a16:creationId xmlns:a16="http://schemas.microsoft.com/office/drawing/2014/main" id="{2F694C44-3348-4B55-A5F2-FFC63417E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1">
              <a:extLst>
                <a:ext uri="{FF2B5EF4-FFF2-40B4-BE49-F238E27FC236}">
                  <a16:creationId xmlns:a16="http://schemas.microsoft.com/office/drawing/2014/main" id="{8DDB9A83-8A9C-4AD5-8987-C9A8F8083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2">
              <a:extLst>
                <a:ext uri="{FF2B5EF4-FFF2-40B4-BE49-F238E27FC236}">
                  <a16:creationId xmlns:a16="http://schemas.microsoft.com/office/drawing/2014/main" id="{38AA0807-D9B7-4B77-9839-2CE04A10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03">
              <a:extLst>
                <a:ext uri="{FF2B5EF4-FFF2-40B4-BE49-F238E27FC236}">
                  <a16:creationId xmlns:a16="http://schemas.microsoft.com/office/drawing/2014/main" id="{00212C91-4E6D-43E7-8CF2-A4DC933A5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104">
              <a:extLst>
                <a:ext uri="{FF2B5EF4-FFF2-40B4-BE49-F238E27FC236}">
                  <a16:creationId xmlns:a16="http://schemas.microsoft.com/office/drawing/2014/main" id="{4BDF9D21-42E6-4873-8C1C-5BED68D4F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05">
              <a:extLst>
                <a:ext uri="{FF2B5EF4-FFF2-40B4-BE49-F238E27FC236}">
                  <a16:creationId xmlns:a16="http://schemas.microsoft.com/office/drawing/2014/main" id="{EC246C61-B2D0-4FD5-88B6-B46BC7B80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106">
              <a:extLst>
                <a:ext uri="{FF2B5EF4-FFF2-40B4-BE49-F238E27FC236}">
                  <a16:creationId xmlns:a16="http://schemas.microsoft.com/office/drawing/2014/main" id="{240F658E-B536-4E2A-BDC9-A7C0BA338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07">
              <a:extLst>
                <a:ext uri="{FF2B5EF4-FFF2-40B4-BE49-F238E27FC236}">
                  <a16:creationId xmlns:a16="http://schemas.microsoft.com/office/drawing/2014/main" id="{561D449C-FBF9-4A84-A610-89AC4D61D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108">
              <a:extLst>
                <a:ext uri="{FF2B5EF4-FFF2-40B4-BE49-F238E27FC236}">
                  <a16:creationId xmlns:a16="http://schemas.microsoft.com/office/drawing/2014/main" id="{871E0BB0-EECD-4CBB-82F1-D8555B2C4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09">
              <a:extLst>
                <a:ext uri="{FF2B5EF4-FFF2-40B4-BE49-F238E27FC236}">
                  <a16:creationId xmlns:a16="http://schemas.microsoft.com/office/drawing/2014/main" id="{4A1903A5-FF87-44C1-8192-A8EA2BF1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110">
              <a:extLst>
                <a:ext uri="{FF2B5EF4-FFF2-40B4-BE49-F238E27FC236}">
                  <a16:creationId xmlns:a16="http://schemas.microsoft.com/office/drawing/2014/main" id="{A6535030-F38B-4064-BC7E-16E7AD8F5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88512AA-1EDE-43F5-835C-27D5E476E89A}"/>
              </a:ext>
            </a:extLst>
          </p:cNvPr>
          <p:cNvGrpSpPr/>
          <p:nvPr/>
        </p:nvGrpSpPr>
        <p:grpSpPr>
          <a:xfrm>
            <a:off x="-10580504" y="2065084"/>
            <a:ext cx="649692" cy="678116"/>
            <a:chOff x="4329550" y="3461900"/>
            <a:chExt cx="274811" cy="286834"/>
          </a:xfrm>
        </p:grpSpPr>
        <p:sp>
          <p:nvSpPr>
            <p:cNvPr id="164" name="Rectangle 57">
              <a:extLst>
                <a:ext uri="{FF2B5EF4-FFF2-40B4-BE49-F238E27FC236}">
                  <a16:creationId xmlns:a16="http://schemas.microsoft.com/office/drawing/2014/main" id="{D05562C6-C6B8-4EDB-9916-B601AE3AD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9FE3384D-F677-400A-B9DC-089F67CB1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D8BC3067-8670-456A-B1D6-EEC013ADC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D048174D-1513-4780-AC4F-1E2B04D08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2CBCFA8C-C3E2-46C2-843C-0336CCC8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3042B91D-3CFF-4EDA-A628-C9A9A5D8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Line 63">
              <a:extLst>
                <a:ext uri="{FF2B5EF4-FFF2-40B4-BE49-F238E27FC236}">
                  <a16:creationId xmlns:a16="http://schemas.microsoft.com/office/drawing/2014/main" id="{F5FEFC1A-BEE2-47DC-9E1C-44FC43381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64">
              <a:extLst>
                <a:ext uri="{FF2B5EF4-FFF2-40B4-BE49-F238E27FC236}">
                  <a16:creationId xmlns:a16="http://schemas.microsoft.com/office/drawing/2014/main" id="{72AFB55B-C88D-446E-A5C0-76AD3C614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29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B651D-B53A-4F0F-89B4-93BB2A557DBB}"/>
              </a:ext>
            </a:extLst>
          </p:cNvPr>
          <p:cNvCxnSpPr>
            <a:cxnSpLocks/>
          </p:cNvCxnSpPr>
          <p:nvPr/>
        </p:nvCxnSpPr>
        <p:spPr>
          <a:xfrm>
            <a:off x="1586960" y="2368078"/>
            <a:ext cx="180496" cy="0"/>
          </a:xfrm>
          <a:prstGeom prst="line">
            <a:avLst/>
          </a:prstGeom>
          <a:ln w="222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A093BE15-B8C3-439E-A749-E5EF6F697007}"/>
              </a:ext>
            </a:extLst>
          </p:cNvPr>
          <p:cNvSpPr/>
          <p:nvPr/>
        </p:nvSpPr>
        <p:spPr bwMode="auto">
          <a:xfrm rot="2700000">
            <a:off x="1628035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7A2F13-993A-494C-B8FB-6E6188F36051}"/>
              </a:ext>
            </a:extLst>
          </p:cNvPr>
          <p:cNvCxnSpPr>
            <a:cxnSpLocks/>
          </p:cNvCxnSpPr>
          <p:nvPr/>
        </p:nvCxnSpPr>
        <p:spPr>
          <a:xfrm>
            <a:off x="3046794" y="2368078"/>
            <a:ext cx="180496" cy="0"/>
          </a:xfrm>
          <a:prstGeom prst="line">
            <a:avLst/>
          </a:prstGeom>
          <a:ln w="222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3">
            <a:extLst>
              <a:ext uri="{FF2B5EF4-FFF2-40B4-BE49-F238E27FC236}">
                <a16:creationId xmlns:a16="http://schemas.microsoft.com/office/drawing/2014/main" id="{A4A3FD47-EAEF-4A4E-B061-2E3B79BA705B}"/>
              </a:ext>
            </a:extLst>
          </p:cNvPr>
          <p:cNvSpPr/>
          <p:nvPr/>
        </p:nvSpPr>
        <p:spPr bwMode="auto">
          <a:xfrm rot="2700000">
            <a:off x="3087869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999702-61BD-4EB8-8EDF-5856B8E85EA2}"/>
              </a:ext>
            </a:extLst>
          </p:cNvPr>
          <p:cNvCxnSpPr>
            <a:cxnSpLocks/>
          </p:cNvCxnSpPr>
          <p:nvPr/>
        </p:nvCxnSpPr>
        <p:spPr>
          <a:xfrm>
            <a:off x="4571584" y="2368078"/>
            <a:ext cx="180496" cy="0"/>
          </a:xfrm>
          <a:prstGeom prst="line">
            <a:avLst/>
          </a:prstGeom>
          <a:ln w="222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3">
            <a:extLst>
              <a:ext uri="{FF2B5EF4-FFF2-40B4-BE49-F238E27FC236}">
                <a16:creationId xmlns:a16="http://schemas.microsoft.com/office/drawing/2014/main" id="{4B028DC7-B5CB-4B3F-B56F-6ACAB7224FD6}"/>
              </a:ext>
            </a:extLst>
          </p:cNvPr>
          <p:cNvSpPr/>
          <p:nvPr/>
        </p:nvSpPr>
        <p:spPr bwMode="auto">
          <a:xfrm rot="2700000">
            <a:off x="4612659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EC487A-C2D1-4F69-B07C-33218DE6343F}"/>
              </a:ext>
            </a:extLst>
          </p:cNvPr>
          <p:cNvCxnSpPr>
            <a:cxnSpLocks/>
          </p:cNvCxnSpPr>
          <p:nvPr/>
        </p:nvCxnSpPr>
        <p:spPr>
          <a:xfrm>
            <a:off x="5897764" y="2368078"/>
            <a:ext cx="180496" cy="0"/>
          </a:xfrm>
          <a:prstGeom prst="line">
            <a:avLst/>
          </a:prstGeom>
          <a:ln w="222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45382088-8B42-48DC-8CF2-DB71641B0C4C}"/>
              </a:ext>
            </a:extLst>
          </p:cNvPr>
          <p:cNvSpPr/>
          <p:nvPr/>
        </p:nvSpPr>
        <p:spPr bwMode="auto">
          <a:xfrm rot="2700000">
            <a:off x="5938839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A95DC2-A6F1-49E0-B382-422AF0569E6F}"/>
              </a:ext>
            </a:extLst>
          </p:cNvPr>
          <p:cNvCxnSpPr>
            <a:cxnSpLocks/>
          </p:cNvCxnSpPr>
          <p:nvPr/>
        </p:nvCxnSpPr>
        <p:spPr>
          <a:xfrm>
            <a:off x="7311540" y="2368078"/>
            <a:ext cx="180496" cy="0"/>
          </a:xfrm>
          <a:prstGeom prst="line">
            <a:avLst/>
          </a:prstGeom>
          <a:ln w="2222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F7EAADF6-4586-4998-8E47-E04AA445D0A4}"/>
              </a:ext>
            </a:extLst>
          </p:cNvPr>
          <p:cNvSpPr/>
          <p:nvPr/>
        </p:nvSpPr>
        <p:spPr bwMode="auto">
          <a:xfrm rot="2700000">
            <a:off x="7352615" y="2309775"/>
            <a:ext cx="116605" cy="116605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E47FC1-39D3-4CCC-ADA0-B82385B9398E}"/>
              </a:ext>
            </a:extLst>
          </p:cNvPr>
          <p:cNvSpPr txBox="1"/>
          <p:nvPr/>
        </p:nvSpPr>
        <p:spPr>
          <a:xfrm>
            <a:off x="437140" y="3051155"/>
            <a:ext cx="1125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Design </a:t>
            </a:r>
            <a:b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prototype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70CC71-796B-4769-AFCA-81FDF33837D6}"/>
              </a:ext>
            </a:extLst>
          </p:cNvPr>
          <p:cNvSpPr txBox="1"/>
          <p:nvPr/>
        </p:nvSpPr>
        <p:spPr>
          <a:xfrm>
            <a:off x="1778542" y="3051155"/>
            <a:ext cx="12924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Carve from </a:t>
            </a:r>
            <a:b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modelling clay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7DDA44-ADEC-4367-92C6-C7015F294A17}"/>
              </a:ext>
            </a:extLst>
          </p:cNvPr>
          <p:cNvSpPr txBox="1"/>
          <p:nvPr/>
        </p:nvSpPr>
        <p:spPr>
          <a:xfrm>
            <a:off x="3282370" y="3058905"/>
            <a:ext cx="1142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Make molds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DF8FD7-4B6F-4495-AE64-3C5932426C60}"/>
              </a:ext>
            </a:extLst>
          </p:cNvPr>
          <p:cNvSpPr txBox="1"/>
          <p:nvPr/>
        </p:nvSpPr>
        <p:spPr>
          <a:xfrm>
            <a:off x="4503564" y="3051155"/>
            <a:ext cx="1533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Produce injection molded parts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BD3F1C-00A0-46F1-BF6F-FFD32BF7BE6F}"/>
              </a:ext>
            </a:extLst>
          </p:cNvPr>
          <p:cNvSpPr txBox="1"/>
          <p:nvPr/>
        </p:nvSpPr>
        <p:spPr>
          <a:xfrm>
            <a:off x="6127601" y="3051155"/>
            <a:ext cx="11735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Assemble</a:t>
            </a:r>
            <a:b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7A13B-ACD1-4E40-8EA6-29A9ABB14E80}"/>
              </a:ext>
            </a:extLst>
          </p:cNvPr>
          <p:cNvSpPr txBox="1"/>
          <p:nvPr/>
        </p:nvSpPr>
        <p:spPr>
          <a:xfrm>
            <a:off x="7550217" y="3051155"/>
            <a:ext cx="1193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Sell finished toy</a:t>
            </a:r>
          </a:p>
        </p:txBody>
      </p:sp>
      <p:grpSp>
        <p:nvGrpSpPr>
          <p:cNvPr id="108" name="Group 4">
            <a:extLst>
              <a:ext uri="{FF2B5EF4-FFF2-40B4-BE49-F238E27FC236}">
                <a16:creationId xmlns:a16="http://schemas.microsoft.com/office/drawing/2014/main" id="{473482A5-3C09-433A-A94E-4DB9C39734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679" y="2135826"/>
            <a:ext cx="713565" cy="464502"/>
            <a:chOff x="4" y="5"/>
            <a:chExt cx="1146" cy="746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E7993EE4-3CDE-45DA-822D-855338FD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" y="5"/>
              <a:ext cx="932" cy="677"/>
            </a:xfrm>
            <a:custGeom>
              <a:avLst/>
              <a:gdLst>
                <a:gd name="T0" fmla="*/ 447 w 447"/>
                <a:gd name="T1" fmla="*/ 323 h 323"/>
                <a:gd name="T2" fmla="*/ 0 w 447"/>
                <a:gd name="T3" fmla="*/ 323 h 323"/>
                <a:gd name="T4" fmla="*/ 0 w 447"/>
                <a:gd name="T5" fmla="*/ 13 h 323"/>
                <a:gd name="T6" fmla="*/ 12 w 447"/>
                <a:gd name="T7" fmla="*/ 0 h 323"/>
                <a:gd name="T8" fmla="*/ 435 w 447"/>
                <a:gd name="T9" fmla="*/ 0 h 323"/>
                <a:gd name="T10" fmla="*/ 447 w 447"/>
                <a:gd name="T11" fmla="*/ 13 h 323"/>
                <a:gd name="T12" fmla="*/ 447 w 44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23">
                  <a:moveTo>
                    <a:pt x="447" y="323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42" y="0"/>
                    <a:pt x="447" y="6"/>
                    <a:pt x="447" y="13"/>
                  </a:cubicBezTo>
                  <a:lnTo>
                    <a:pt x="447" y="323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6">
              <a:extLst>
                <a:ext uri="{FF2B5EF4-FFF2-40B4-BE49-F238E27FC236}">
                  <a16:creationId xmlns:a16="http://schemas.microsoft.com/office/drawing/2014/main" id="{163E7FA1-1CDC-47BA-B60D-7A45F49DD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" y="49"/>
              <a:ext cx="850" cy="58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729F50CC-FF35-4EFC-9B53-F603BA98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" y="682"/>
              <a:ext cx="1146" cy="69"/>
            </a:xfrm>
            <a:custGeom>
              <a:avLst/>
              <a:gdLst>
                <a:gd name="T0" fmla="*/ 319 w 549"/>
                <a:gd name="T1" fmla="*/ 0 h 33"/>
                <a:gd name="T2" fmla="*/ 319 w 549"/>
                <a:gd name="T3" fmla="*/ 11 h 33"/>
                <a:gd name="T4" fmla="*/ 230 w 549"/>
                <a:gd name="T5" fmla="*/ 11 h 33"/>
                <a:gd name="T6" fmla="*/ 230 w 549"/>
                <a:gd name="T7" fmla="*/ 0 h 33"/>
                <a:gd name="T8" fmla="*/ 0 w 549"/>
                <a:gd name="T9" fmla="*/ 0 h 33"/>
                <a:gd name="T10" fmla="*/ 0 w 549"/>
                <a:gd name="T11" fmla="*/ 21 h 33"/>
                <a:gd name="T12" fmla="*/ 12 w 549"/>
                <a:gd name="T13" fmla="*/ 33 h 33"/>
                <a:gd name="T14" fmla="*/ 537 w 549"/>
                <a:gd name="T15" fmla="*/ 33 h 33"/>
                <a:gd name="T16" fmla="*/ 549 w 549"/>
                <a:gd name="T17" fmla="*/ 21 h 33"/>
                <a:gd name="T18" fmla="*/ 549 w 549"/>
                <a:gd name="T19" fmla="*/ 0 h 33"/>
                <a:gd name="T20" fmla="*/ 319 w 549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33">
                  <a:moveTo>
                    <a:pt x="319" y="0"/>
                  </a:moveTo>
                  <a:cubicBezTo>
                    <a:pt x="319" y="11"/>
                    <a:pt x="319" y="11"/>
                    <a:pt x="319" y="11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3"/>
                    <a:pt x="12" y="33"/>
                  </a:cubicBezTo>
                  <a:cubicBezTo>
                    <a:pt x="537" y="33"/>
                    <a:pt x="537" y="33"/>
                    <a:pt x="537" y="33"/>
                  </a:cubicBezTo>
                  <a:cubicBezTo>
                    <a:pt x="544" y="33"/>
                    <a:pt x="549" y="28"/>
                    <a:pt x="549" y="21"/>
                  </a:cubicBezTo>
                  <a:cubicBezTo>
                    <a:pt x="549" y="0"/>
                    <a:pt x="549" y="0"/>
                    <a:pt x="549" y="0"/>
                  </a:cubicBezTo>
                  <a:lnTo>
                    <a:pt x="319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8">
              <a:extLst>
                <a:ext uri="{FF2B5EF4-FFF2-40B4-BE49-F238E27FC236}">
                  <a16:creationId xmlns:a16="http://schemas.microsoft.com/office/drawing/2014/main" id="{649BAC69-F548-4141-A3BA-22821DF5C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188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9">
              <a:extLst>
                <a:ext uri="{FF2B5EF4-FFF2-40B4-BE49-F238E27FC236}">
                  <a16:creationId xmlns:a16="http://schemas.microsoft.com/office/drawing/2014/main" id="{B0D28B4F-9F4E-439E-AFA9-A671D7016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0">
              <a:extLst>
                <a:ext uri="{FF2B5EF4-FFF2-40B4-BE49-F238E27FC236}">
                  <a16:creationId xmlns:a16="http://schemas.microsoft.com/office/drawing/2014/main" id="{6BFA7B0B-458B-431F-A990-68284764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71"/>
              <a:ext cx="164" cy="16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24C75097-3199-494A-877A-76FD50AAD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244"/>
              <a:ext cx="198" cy="199"/>
            </a:xfrm>
            <a:custGeom>
              <a:avLst/>
              <a:gdLst>
                <a:gd name="T0" fmla="*/ 0 w 95"/>
                <a:gd name="T1" fmla="*/ 0 h 95"/>
                <a:gd name="T2" fmla="*/ 95 w 95"/>
                <a:gd name="T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95">
                  <a:moveTo>
                    <a:pt x="0" y="0"/>
                  </a:moveTo>
                  <a:cubicBezTo>
                    <a:pt x="0" y="52"/>
                    <a:pt x="43" y="95"/>
                    <a:pt x="95" y="95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2">
              <a:extLst>
                <a:ext uri="{FF2B5EF4-FFF2-40B4-BE49-F238E27FC236}">
                  <a16:creationId xmlns:a16="http://schemas.microsoft.com/office/drawing/2014/main" id="{86839F06-F5DF-473D-9357-54EF7B504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13">
              <a:extLst>
                <a:ext uri="{FF2B5EF4-FFF2-40B4-BE49-F238E27FC236}">
                  <a16:creationId xmlns:a16="http://schemas.microsoft.com/office/drawing/2014/main" id="{538B92DB-9F55-4C7D-9BB6-EF69AAD24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" y="188"/>
              <a:ext cx="0" cy="1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3CE5A9A8-CC2B-4C38-9422-6E5BC85AE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152"/>
              <a:ext cx="283" cy="67"/>
            </a:xfrm>
            <a:custGeom>
              <a:avLst/>
              <a:gdLst>
                <a:gd name="T0" fmla="*/ 283 w 283"/>
                <a:gd name="T1" fmla="*/ 36 h 67"/>
                <a:gd name="T2" fmla="*/ 283 w 283"/>
                <a:gd name="T3" fmla="*/ 0 h 67"/>
                <a:gd name="T4" fmla="*/ 0 w 283"/>
                <a:gd name="T5" fmla="*/ 0 h 67"/>
                <a:gd name="T6" fmla="*/ 0 w 283"/>
                <a:gd name="T7" fmla="*/ 67 h 67"/>
                <a:gd name="T8" fmla="*/ 190 w 283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67">
                  <a:moveTo>
                    <a:pt x="283" y="36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190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15">
              <a:extLst>
                <a:ext uri="{FF2B5EF4-FFF2-40B4-BE49-F238E27FC236}">
                  <a16:creationId xmlns:a16="http://schemas.microsoft.com/office/drawing/2014/main" id="{6ABC22CB-5B1A-4C0B-AB7C-1B41EA4ED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4F2930CB-9E2E-4E4D-BE70-AF2C8C325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" y="188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FA91B87-3805-4B8E-92A3-B6F6E11DB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263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56AB3A29-8F0C-4606-8E6E-E9A43B3E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299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DC4C031D-B912-4C19-8D7D-1671BBC0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374"/>
              <a:ext cx="154" cy="67"/>
            </a:xfrm>
            <a:custGeom>
              <a:avLst/>
              <a:gdLst>
                <a:gd name="T0" fmla="*/ 154 w 154"/>
                <a:gd name="T1" fmla="*/ 0 h 67"/>
                <a:gd name="T2" fmla="*/ 0 w 154"/>
                <a:gd name="T3" fmla="*/ 0 h 67"/>
                <a:gd name="T4" fmla="*/ 0 w 154"/>
                <a:gd name="T5" fmla="*/ 67 h 67"/>
                <a:gd name="T6" fmla="*/ 154 w 15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67">
                  <a:moveTo>
                    <a:pt x="154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54" y="6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03CC5925-1DCA-47FE-AE1B-B7AE1E4ED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410"/>
              <a:ext cx="123" cy="31"/>
            </a:xfrm>
            <a:custGeom>
              <a:avLst/>
              <a:gdLst>
                <a:gd name="T0" fmla="*/ 0 w 123"/>
                <a:gd name="T1" fmla="*/ 31 h 31"/>
                <a:gd name="T2" fmla="*/ 123 w 123"/>
                <a:gd name="T3" fmla="*/ 31 h 31"/>
                <a:gd name="T4" fmla="*/ 123 w 123"/>
                <a:gd name="T5" fmla="*/ 0 h 31"/>
                <a:gd name="T6" fmla="*/ 0 w 1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">
                  <a:moveTo>
                    <a:pt x="0" y="31"/>
                  </a:moveTo>
                  <a:lnTo>
                    <a:pt x="123" y="31"/>
                  </a:lnTo>
                  <a:lnTo>
                    <a:pt x="12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F0C07BE0-7D13-4A3C-89E2-E06356A1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487"/>
              <a:ext cx="283" cy="65"/>
            </a:xfrm>
            <a:custGeom>
              <a:avLst/>
              <a:gdLst>
                <a:gd name="T0" fmla="*/ 283 w 283"/>
                <a:gd name="T1" fmla="*/ 34 h 65"/>
                <a:gd name="T2" fmla="*/ 283 w 283"/>
                <a:gd name="T3" fmla="*/ 0 h 65"/>
                <a:gd name="T4" fmla="*/ 0 w 283"/>
                <a:gd name="T5" fmla="*/ 0 h 65"/>
                <a:gd name="T6" fmla="*/ 0 w 283"/>
                <a:gd name="T7" fmla="*/ 65 h 65"/>
                <a:gd name="T8" fmla="*/ 283 w 283"/>
                <a:gd name="T9" fmla="*/ 65 h 65"/>
                <a:gd name="T10" fmla="*/ 283 w 283"/>
                <a:gd name="T11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65">
                  <a:moveTo>
                    <a:pt x="283" y="34"/>
                  </a:moveTo>
                  <a:lnTo>
                    <a:pt x="283" y="0"/>
                  </a:lnTo>
                  <a:lnTo>
                    <a:pt x="0" y="0"/>
                  </a:lnTo>
                  <a:lnTo>
                    <a:pt x="0" y="65"/>
                  </a:lnTo>
                  <a:lnTo>
                    <a:pt x="283" y="65"/>
                  </a:lnTo>
                  <a:lnTo>
                    <a:pt x="283" y="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22">
              <a:extLst>
                <a:ext uri="{FF2B5EF4-FFF2-40B4-BE49-F238E27FC236}">
                  <a16:creationId xmlns:a16="http://schemas.microsoft.com/office/drawing/2014/main" id="{4F911095-7D07-4C57-8F9F-D56ECE13A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" y="521"/>
              <a:ext cx="198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23">
              <a:extLst>
                <a:ext uri="{FF2B5EF4-FFF2-40B4-BE49-F238E27FC236}">
                  <a16:creationId xmlns:a16="http://schemas.microsoft.com/office/drawing/2014/main" id="{6C79EC47-2C3A-44A3-9931-17C94FCDA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" y="521"/>
              <a:ext cx="57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24">
              <a:extLst>
                <a:ext uri="{FF2B5EF4-FFF2-40B4-BE49-F238E27FC236}">
                  <a16:creationId xmlns:a16="http://schemas.microsoft.com/office/drawing/2014/main" id="{684ECB8D-A5CA-41DC-AD2C-42EE4E374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1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25">
              <a:extLst>
                <a:ext uri="{FF2B5EF4-FFF2-40B4-BE49-F238E27FC236}">
                  <a16:creationId xmlns:a16="http://schemas.microsoft.com/office/drawing/2014/main" id="{C520895E-99B8-4D9F-BA07-9BB1E71C2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" y="299"/>
              <a:ext cx="0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grpSp>
        <p:nvGrpSpPr>
          <p:cNvPr id="138" name="Group 28">
            <a:extLst>
              <a:ext uri="{FF2B5EF4-FFF2-40B4-BE49-F238E27FC236}">
                <a16:creationId xmlns:a16="http://schemas.microsoft.com/office/drawing/2014/main" id="{A1CC549E-292C-49A5-8809-395F65A5E7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1930" y="1929401"/>
            <a:ext cx="531345" cy="806975"/>
            <a:chOff x="9" y="-1"/>
            <a:chExt cx="667" cy="1013"/>
          </a:xfrm>
        </p:grpSpPr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E44C3628-76FF-45CC-ADB4-295D833B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334"/>
              <a:ext cx="574" cy="466"/>
            </a:xfrm>
            <a:custGeom>
              <a:avLst/>
              <a:gdLst>
                <a:gd name="T0" fmla="*/ 274 w 274"/>
                <a:gd name="T1" fmla="*/ 0 h 223"/>
                <a:gd name="T2" fmla="*/ 0 w 274"/>
                <a:gd name="T3" fmla="*/ 0 h 223"/>
                <a:gd name="T4" fmla="*/ 116 w 274"/>
                <a:gd name="T5" fmla="*/ 177 h 223"/>
                <a:gd name="T6" fmla="*/ 86 w 274"/>
                <a:gd name="T7" fmla="*/ 223 h 223"/>
                <a:gd name="T8" fmla="*/ 104 w 274"/>
                <a:gd name="T9" fmla="*/ 220 h 223"/>
                <a:gd name="T10" fmla="*/ 164 w 274"/>
                <a:gd name="T11" fmla="*/ 220 h 223"/>
                <a:gd name="T12" fmla="*/ 186 w 274"/>
                <a:gd name="T13" fmla="*/ 223 h 223"/>
                <a:gd name="T14" fmla="*/ 156 w 274"/>
                <a:gd name="T15" fmla="*/ 178 h 223"/>
                <a:gd name="T16" fmla="*/ 274 w 274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23">
                  <a:moveTo>
                    <a:pt x="2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86" y="223"/>
                    <a:pt x="86" y="223"/>
                    <a:pt x="86" y="223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23" y="217"/>
                    <a:pt x="144" y="217"/>
                    <a:pt x="164" y="220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56" y="178"/>
                    <a:pt x="156" y="178"/>
                    <a:pt x="156" y="178"/>
                  </a:cubicBezTo>
                  <a:lnTo>
                    <a:pt x="274" y="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0">
              <a:extLst>
                <a:ext uri="{FF2B5EF4-FFF2-40B4-BE49-F238E27FC236}">
                  <a16:creationId xmlns:a16="http://schemas.microsoft.com/office/drawing/2014/main" id="{B9A8407E-FAB0-4453-9680-F188041FE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269"/>
              <a:ext cx="574" cy="3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31">
              <a:extLst>
                <a:ext uri="{FF2B5EF4-FFF2-40B4-BE49-F238E27FC236}">
                  <a16:creationId xmlns:a16="http://schemas.microsoft.com/office/drawing/2014/main" id="{E7F04714-361D-4BB7-AAB2-B0F014FC5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-1"/>
              <a:ext cx="0" cy="24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32">
              <a:extLst>
                <a:ext uri="{FF2B5EF4-FFF2-40B4-BE49-F238E27FC236}">
                  <a16:creationId xmlns:a16="http://schemas.microsoft.com/office/drawing/2014/main" id="{D3B6BBA4-899E-48B3-A281-8D8A8428B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33">
              <a:extLst>
                <a:ext uri="{FF2B5EF4-FFF2-40B4-BE49-F238E27FC236}">
                  <a16:creationId xmlns:a16="http://schemas.microsoft.com/office/drawing/2014/main" id="{36AF26C9-C473-4D72-AD64-829C6FA52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74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34">
              <a:extLst>
                <a:ext uri="{FF2B5EF4-FFF2-40B4-BE49-F238E27FC236}">
                  <a16:creationId xmlns:a16="http://schemas.microsoft.com/office/drawing/2014/main" id="{E4B8C02A-FC1F-4CAE-9D0F-95A80494F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828"/>
              <a:ext cx="0" cy="1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929A9D7C-B116-4801-BBA9-3362CC500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51"/>
              <a:ext cx="165" cy="42"/>
            </a:xfrm>
            <a:custGeom>
              <a:avLst/>
              <a:gdLst>
                <a:gd name="T0" fmla="*/ 69 w 79"/>
                <a:gd name="T1" fmla="*/ 20 h 20"/>
                <a:gd name="T2" fmla="*/ 10 w 79"/>
                <a:gd name="T3" fmla="*/ 20 h 20"/>
                <a:gd name="T4" fmla="*/ 0 w 79"/>
                <a:gd name="T5" fmla="*/ 10 h 20"/>
                <a:gd name="T6" fmla="*/ 0 w 79"/>
                <a:gd name="T7" fmla="*/ 10 h 20"/>
                <a:gd name="T8" fmla="*/ 10 w 79"/>
                <a:gd name="T9" fmla="*/ 0 h 20"/>
                <a:gd name="T10" fmla="*/ 69 w 79"/>
                <a:gd name="T11" fmla="*/ 0 h 20"/>
                <a:gd name="T12" fmla="*/ 79 w 79"/>
                <a:gd name="T13" fmla="*/ 10 h 20"/>
                <a:gd name="T14" fmla="*/ 79 w 79"/>
                <a:gd name="T15" fmla="*/ 10 h 20"/>
                <a:gd name="T16" fmla="*/ 69 w 7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0">
                  <a:moveTo>
                    <a:pt x="6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5"/>
                    <a:pt x="75" y="20"/>
                    <a:pt x="69" y="20"/>
                  </a:cubicBez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2F708E37-D374-414B-8CC4-AF1EEB8C0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468"/>
              <a:ext cx="633" cy="544"/>
            </a:xfrm>
            <a:custGeom>
              <a:avLst/>
              <a:gdLst>
                <a:gd name="T0" fmla="*/ 173 w 302"/>
                <a:gd name="T1" fmla="*/ 0 h 260"/>
                <a:gd name="T2" fmla="*/ 229 w 302"/>
                <a:gd name="T3" fmla="*/ 0 h 260"/>
                <a:gd name="T4" fmla="*/ 302 w 302"/>
                <a:gd name="T5" fmla="*/ 73 h 260"/>
                <a:gd name="T6" fmla="*/ 302 w 302"/>
                <a:gd name="T7" fmla="*/ 260 h 260"/>
                <a:gd name="T8" fmla="*/ 0 w 30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60">
                  <a:moveTo>
                    <a:pt x="173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69" y="0"/>
                    <a:pt x="302" y="33"/>
                    <a:pt x="302" y="73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0" y="260"/>
                    <a:pt x="0" y="260"/>
                    <a:pt x="0" y="260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37">
              <a:extLst>
                <a:ext uri="{FF2B5EF4-FFF2-40B4-BE49-F238E27FC236}">
                  <a16:creationId xmlns:a16="http://schemas.microsoft.com/office/drawing/2014/main" id="{2ADE293F-94F9-4932-BB47-0062C9605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" y="702"/>
              <a:ext cx="8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17B33A1-60BE-4C3E-B83E-86A8DD446C1A}"/>
              </a:ext>
            </a:extLst>
          </p:cNvPr>
          <p:cNvGrpSpPr/>
          <p:nvPr/>
        </p:nvGrpSpPr>
        <p:grpSpPr>
          <a:xfrm>
            <a:off x="2090729" y="2027073"/>
            <a:ext cx="694696" cy="682008"/>
            <a:chOff x="2078736" y="2042296"/>
            <a:chExt cx="678796" cy="666398"/>
          </a:xfrm>
        </p:grpSpPr>
        <p:sp>
          <p:nvSpPr>
            <p:cNvPr id="171" name="Freeform 60">
              <a:extLst>
                <a:ext uri="{FF2B5EF4-FFF2-40B4-BE49-F238E27FC236}">
                  <a16:creationId xmlns:a16="http://schemas.microsoft.com/office/drawing/2014/main" id="{C6A5DC1A-2C62-40E2-8B81-35A069F3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595296"/>
              <a:ext cx="53314" cy="113398"/>
            </a:xfrm>
            <a:custGeom>
              <a:avLst/>
              <a:gdLst>
                <a:gd name="T0" fmla="*/ 63 w 63"/>
                <a:gd name="T1" fmla="*/ 134 h 134"/>
                <a:gd name="T2" fmla="*/ 0 w 63"/>
                <a:gd name="T3" fmla="*/ 134 h 134"/>
                <a:gd name="T4" fmla="*/ 0 w 63"/>
                <a:gd name="T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63" y="134"/>
                  </a:moveTo>
                  <a:lnTo>
                    <a:pt x="0" y="13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E07CA77A-D81A-4036-B830-6E9FDAD4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042296"/>
              <a:ext cx="51622" cy="118476"/>
            </a:xfrm>
            <a:custGeom>
              <a:avLst/>
              <a:gdLst>
                <a:gd name="T0" fmla="*/ 61 w 61"/>
                <a:gd name="T1" fmla="*/ 140 h 140"/>
                <a:gd name="T2" fmla="*/ 61 w 61"/>
                <a:gd name="T3" fmla="*/ 0 h 140"/>
                <a:gd name="T4" fmla="*/ 0 w 61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40">
                  <a:moveTo>
                    <a:pt x="61" y="14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F53AB982-077A-4CDF-81D1-3EF60D8E1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736" y="2042296"/>
              <a:ext cx="53314" cy="118476"/>
            </a:xfrm>
            <a:custGeom>
              <a:avLst/>
              <a:gdLst>
                <a:gd name="T0" fmla="*/ 63 w 63"/>
                <a:gd name="T1" fmla="*/ 0 h 140"/>
                <a:gd name="T2" fmla="*/ 0 w 63"/>
                <a:gd name="T3" fmla="*/ 0 h 140"/>
                <a:gd name="T4" fmla="*/ 0 w 63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40">
                  <a:moveTo>
                    <a:pt x="63" y="0"/>
                  </a:moveTo>
                  <a:lnTo>
                    <a:pt x="0" y="0"/>
                  </a:lnTo>
                  <a:lnTo>
                    <a:pt x="0" y="14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9">
              <a:extLst>
                <a:ext uri="{FF2B5EF4-FFF2-40B4-BE49-F238E27FC236}">
                  <a16:creationId xmlns:a16="http://schemas.microsoft.com/office/drawing/2014/main" id="{88B0E8D5-7A3D-4589-95BF-ED875B7BA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910" y="2595296"/>
              <a:ext cx="51622" cy="113398"/>
            </a:xfrm>
            <a:custGeom>
              <a:avLst/>
              <a:gdLst>
                <a:gd name="T0" fmla="*/ 61 w 61"/>
                <a:gd name="T1" fmla="*/ 0 h 134"/>
                <a:gd name="T2" fmla="*/ 61 w 61"/>
                <a:gd name="T3" fmla="*/ 134 h 134"/>
                <a:gd name="T4" fmla="*/ 0 w 61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34">
                  <a:moveTo>
                    <a:pt x="61" y="0"/>
                  </a:moveTo>
                  <a:lnTo>
                    <a:pt x="61" y="134"/>
                  </a:lnTo>
                  <a:lnTo>
                    <a:pt x="0" y="134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1546962-70C8-4C1B-A868-0D27D72E099B}"/>
                </a:ext>
              </a:extLst>
            </p:cNvPr>
            <p:cNvGrpSpPr/>
            <p:nvPr/>
          </p:nvGrpSpPr>
          <p:grpSpPr>
            <a:xfrm>
              <a:off x="2195185" y="2152515"/>
              <a:ext cx="401125" cy="429897"/>
              <a:chOff x="833459" y="200035"/>
              <a:chExt cx="752475" cy="806449"/>
            </a:xfrm>
          </p:grpSpPr>
          <p:sp>
            <p:nvSpPr>
              <p:cNvPr id="182" name="Rectangle 70">
                <a:extLst>
                  <a:ext uri="{FF2B5EF4-FFF2-40B4-BE49-F238E27FC236}">
                    <a16:creationId xmlns:a16="http://schemas.microsoft.com/office/drawing/2014/main" id="{58A71CB8-D805-46F7-8350-CEEF32B40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84" y="555635"/>
                <a:ext cx="103188" cy="401637"/>
              </a:xfrm>
              <a:prstGeom prst="rect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Line 71">
                <a:extLst>
                  <a:ext uri="{FF2B5EF4-FFF2-40B4-BE49-F238E27FC236}">
                    <a16:creationId xmlns:a16="http://schemas.microsoft.com/office/drawing/2014/main" id="{3A9BF49D-5C56-4529-82F3-D7D26B883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5259" y="330210"/>
                <a:ext cx="0" cy="22542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898CFA7D-F67C-4287-94AE-EEC75EABA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47" y="200035"/>
                <a:ext cx="69850" cy="130175"/>
              </a:xfrm>
              <a:custGeom>
                <a:avLst/>
                <a:gdLst>
                  <a:gd name="T0" fmla="*/ 18 w 21"/>
                  <a:gd name="T1" fmla="*/ 0 h 39"/>
                  <a:gd name="T2" fmla="*/ 3 w 21"/>
                  <a:gd name="T3" fmla="*/ 0 h 39"/>
                  <a:gd name="T4" fmla="*/ 1 w 21"/>
                  <a:gd name="T5" fmla="*/ 28 h 39"/>
                  <a:gd name="T6" fmla="*/ 11 w 21"/>
                  <a:gd name="T7" fmla="*/ 39 h 39"/>
                  <a:gd name="T8" fmla="*/ 11 w 21"/>
                  <a:gd name="T9" fmla="*/ 39 h 39"/>
                  <a:gd name="T10" fmla="*/ 21 w 21"/>
                  <a:gd name="T11" fmla="*/ 28 h 39"/>
                  <a:gd name="T12" fmla="*/ 18 w 21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9">
                    <a:moveTo>
                      <a:pt x="1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7" y="39"/>
                      <a:pt x="21" y="34"/>
                      <a:pt x="21" y="28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C885FBC-B41E-44D8-AA21-581A3980A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447" y="765185"/>
                <a:ext cx="192088" cy="201612"/>
              </a:xfrm>
              <a:custGeom>
                <a:avLst/>
                <a:gdLst>
                  <a:gd name="T0" fmla="*/ 0 w 121"/>
                  <a:gd name="T1" fmla="*/ 0 h 127"/>
                  <a:gd name="T2" fmla="*/ 121 w 121"/>
                  <a:gd name="T3" fmla="*/ 69 h 127"/>
                  <a:gd name="T4" fmla="*/ 87 w 121"/>
                  <a:gd name="T5" fmla="*/ 127 h 127"/>
                  <a:gd name="T6" fmla="*/ 0 w 121"/>
                  <a:gd name="T7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27">
                    <a:moveTo>
                      <a:pt x="0" y="0"/>
                    </a:moveTo>
                    <a:lnTo>
                      <a:pt x="121" y="69"/>
                    </a:lnTo>
                    <a:lnTo>
                      <a:pt x="87" y="127"/>
                    </a:lnTo>
                    <a:lnTo>
                      <a:pt x="0" y="77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75274BE4-38D0-4A88-BCB6-4C550E08C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72" y="588972"/>
                <a:ext cx="133350" cy="149225"/>
              </a:xfrm>
              <a:custGeom>
                <a:avLst/>
                <a:gdLst>
                  <a:gd name="T0" fmla="*/ 65 w 84"/>
                  <a:gd name="T1" fmla="*/ 94 h 94"/>
                  <a:gd name="T2" fmla="*/ 0 w 84"/>
                  <a:gd name="T3" fmla="*/ 56 h 94"/>
                  <a:gd name="T4" fmla="*/ 34 w 84"/>
                  <a:gd name="T5" fmla="*/ 0 h 94"/>
                  <a:gd name="T6" fmla="*/ 84 w 84"/>
                  <a:gd name="T7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94">
                    <a:moveTo>
                      <a:pt x="65" y="94"/>
                    </a:moveTo>
                    <a:lnTo>
                      <a:pt x="0" y="56"/>
                    </a:lnTo>
                    <a:lnTo>
                      <a:pt x="34" y="0"/>
                    </a:lnTo>
                    <a:lnTo>
                      <a:pt x="84" y="25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783CDC88-1289-41F8-8CAE-7440A8449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59" y="327035"/>
                <a:ext cx="334963" cy="454025"/>
              </a:xfrm>
              <a:custGeom>
                <a:avLst/>
                <a:gdLst>
                  <a:gd name="T0" fmla="*/ 101 w 101"/>
                  <a:gd name="T1" fmla="*/ 11 h 137"/>
                  <a:gd name="T2" fmla="*/ 35 w 101"/>
                  <a:gd name="T3" fmla="*/ 40 h 137"/>
                  <a:gd name="T4" fmla="*/ 0 w 101"/>
                  <a:gd name="T5" fmla="*/ 101 h 137"/>
                  <a:gd name="T6" fmla="*/ 17 w 101"/>
                  <a:gd name="T7" fmla="*/ 111 h 137"/>
                  <a:gd name="T8" fmla="*/ 5 w 101"/>
                  <a:gd name="T9" fmla="*/ 132 h 137"/>
                  <a:gd name="T10" fmla="*/ 13 w 101"/>
                  <a:gd name="T11" fmla="*/ 137 h 137"/>
                  <a:gd name="T12" fmla="*/ 53 w 101"/>
                  <a:gd name="T13" fmla="*/ 10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7">
                    <a:moveTo>
                      <a:pt x="101" y="11"/>
                    </a:moveTo>
                    <a:cubicBezTo>
                      <a:pt x="81" y="0"/>
                      <a:pt x="51" y="12"/>
                      <a:pt x="35" y="40"/>
                    </a:cubicBezTo>
                    <a:cubicBezTo>
                      <a:pt x="24" y="59"/>
                      <a:pt x="0" y="101"/>
                      <a:pt x="0" y="101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13" y="137"/>
                      <a:pt x="13" y="137"/>
                      <a:pt x="13" y="137"/>
                    </a:cubicBezTo>
                    <a:cubicBezTo>
                      <a:pt x="53" y="106"/>
                      <a:pt x="53" y="106"/>
                      <a:pt x="53" y="106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EE3CDDFF-8AE9-4CF2-9C99-E54B5B85F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84" y="466735"/>
                <a:ext cx="80963" cy="122237"/>
              </a:xfrm>
              <a:custGeom>
                <a:avLst/>
                <a:gdLst>
                  <a:gd name="T0" fmla="*/ 51 w 51"/>
                  <a:gd name="T1" fmla="*/ 77 h 77"/>
                  <a:gd name="T2" fmla="*/ 0 w 51"/>
                  <a:gd name="T3" fmla="*/ 48 h 77"/>
                  <a:gd name="T4" fmla="*/ 28 w 51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7">
                    <a:moveTo>
                      <a:pt x="51" y="77"/>
                    </a:moveTo>
                    <a:lnTo>
                      <a:pt x="0" y="48"/>
                    </a:lnTo>
                    <a:lnTo>
                      <a:pt x="28" y="0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D44FE9BF-2E23-4141-AC2D-A3105FE5D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634" y="390535"/>
                <a:ext cx="241300" cy="274637"/>
              </a:xfrm>
              <a:custGeom>
                <a:avLst/>
                <a:gdLst>
                  <a:gd name="T0" fmla="*/ 0 w 73"/>
                  <a:gd name="T1" fmla="*/ 83 h 83"/>
                  <a:gd name="T2" fmla="*/ 23 w 73"/>
                  <a:gd name="T3" fmla="*/ 62 h 83"/>
                  <a:gd name="T4" fmla="*/ 30 w 73"/>
                  <a:gd name="T5" fmla="*/ 60 h 83"/>
                  <a:gd name="T6" fmla="*/ 54 w 73"/>
                  <a:gd name="T7" fmla="*/ 55 h 83"/>
                  <a:gd name="T8" fmla="*/ 73 w 73"/>
                  <a:gd name="T9" fmla="*/ 37 h 83"/>
                  <a:gd name="T10" fmla="*/ 68 w 73"/>
                  <a:gd name="T11" fmla="*/ 33 h 83"/>
                  <a:gd name="T12" fmla="*/ 55 w 73"/>
                  <a:gd name="T13" fmla="*/ 34 h 83"/>
                  <a:gd name="T14" fmla="*/ 48 w 73"/>
                  <a:gd name="T15" fmla="*/ 41 h 83"/>
                  <a:gd name="T16" fmla="*/ 32 w 73"/>
                  <a:gd name="T17" fmla="*/ 41 h 83"/>
                  <a:gd name="T18" fmla="*/ 32 w 73"/>
                  <a:gd name="T19" fmla="*/ 41 h 83"/>
                  <a:gd name="T20" fmla="*/ 33 w 73"/>
                  <a:gd name="T21" fmla="*/ 25 h 83"/>
                  <a:gd name="T22" fmla="*/ 39 w 73"/>
                  <a:gd name="T23" fmla="*/ 18 h 83"/>
                  <a:gd name="T24" fmla="*/ 41 w 73"/>
                  <a:gd name="T25" fmla="*/ 4 h 83"/>
                  <a:gd name="T26" fmla="*/ 38 w 73"/>
                  <a:gd name="T27" fmla="*/ 0 h 83"/>
                  <a:gd name="T28" fmla="*/ 19 w 73"/>
                  <a:gd name="T29" fmla="*/ 17 h 83"/>
                  <a:gd name="T30" fmla="*/ 12 w 73"/>
                  <a:gd name="T31" fmla="*/ 42 h 83"/>
                  <a:gd name="T32" fmla="*/ 10 w 73"/>
                  <a:gd name="T33" fmla="*/ 48 h 83"/>
                  <a:gd name="T34" fmla="*/ 0 w 73"/>
                  <a:gd name="T35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83">
                    <a:moveTo>
                      <a:pt x="0" y="83"/>
                    </a:move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0"/>
                      <a:pt x="27" y="60"/>
                      <a:pt x="30" y="60"/>
                    </a:cubicBezTo>
                    <a:cubicBezTo>
                      <a:pt x="38" y="63"/>
                      <a:pt x="47" y="61"/>
                      <a:pt x="54" y="55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4" y="30"/>
                      <a:pt x="59" y="31"/>
                      <a:pt x="55" y="34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3" y="45"/>
                      <a:pt x="37" y="46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27" y="35"/>
                      <a:pt x="28" y="29"/>
                      <a:pt x="33" y="25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3" y="15"/>
                      <a:pt x="44" y="9"/>
                      <a:pt x="41" y="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2" y="24"/>
                      <a:pt x="10" y="33"/>
                      <a:pt x="12" y="42"/>
                    </a:cubicBezTo>
                    <a:cubicBezTo>
                      <a:pt x="12" y="44"/>
                      <a:pt x="12" y="46"/>
                      <a:pt x="10" y="48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276C3C66-6C5B-4E1A-ACB2-E02768E56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47" y="871547"/>
                <a:ext cx="82550" cy="79375"/>
              </a:xfrm>
              <a:custGeom>
                <a:avLst/>
                <a:gdLst>
                  <a:gd name="T0" fmla="*/ 20 w 25"/>
                  <a:gd name="T1" fmla="*/ 4 h 24"/>
                  <a:gd name="T2" fmla="*/ 5 w 25"/>
                  <a:gd name="T3" fmla="*/ 4 h 24"/>
                  <a:gd name="T4" fmla="*/ 4 w 25"/>
                  <a:gd name="T5" fmla="*/ 19 h 24"/>
                  <a:gd name="T6" fmla="*/ 20 w 25"/>
                  <a:gd name="T7" fmla="*/ 20 h 24"/>
                  <a:gd name="T8" fmla="*/ 20 w 25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0" y="4"/>
                    </a:move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0" y="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4DCC4DC2-6A26-4F96-93B3-617E255A2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34" y="741372"/>
                <a:ext cx="223838" cy="265112"/>
              </a:xfrm>
              <a:custGeom>
                <a:avLst/>
                <a:gdLst>
                  <a:gd name="T0" fmla="*/ 68 w 68"/>
                  <a:gd name="T1" fmla="*/ 0 h 80"/>
                  <a:gd name="T2" fmla="*/ 40 w 68"/>
                  <a:gd name="T3" fmla="*/ 28 h 80"/>
                  <a:gd name="T4" fmla="*/ 6 w 68"/>
                  <a:gd name="T5" fmla="*/ 36 h 80"/>
                  <a:gd name="T6" fmla="*/ 5 w 68"/>
                  <a:gd name="T7" fmla="*/ 64 h 80"/>
                  <a:gd name="T8" fmla="*/ 45 w 68"/>
                  <a:gd name="T9" fmla="*/ 69 h 80"/>
                  <a:gd name="T10" fmla="*/ 51 w 68"/>
                  <a:gd name="T11" fmla="*/ 40 h 80"/>
                  <a:gd name="T12" fmla="*/ 68 w 68"/>
                  <a:gd name="T13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80">
                    <a:moveTo>
                      <a:pt x="68" y="0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29" y="22"/>
                      <a:pt x="14" y="25"/>
                      <a:pt x="6" y="36"/>
                    </a:cubicBezTo>
                    <a:cubicBezTo>
                      <a:pt x="0" y="44"/>
                      <a:pt x="0" y="55"/>
                      <a:pt x="5" y="64"/>
                    </a:cubicBezTo>
                    <a:cubicBezTo>
                      <a:pt x="14" y="78"/>
                      <a:pt x="33" y="80"/>
                      <a:pt x="45" y="69"/>
                    </a:cubicBezTo>
                    <a:cubicBezTo>
                      <a:pt x="53" y="62"/>
                      <a:pt x="55" y="50"/>
                      <a:pt x="51" y="40"/>
                    </a:cubicBezTo>
                    <a:cubicBezTo>
                      <a:pt x="68" y="24"/>
                      <a:pt x="68" y="24"/>
                      <a:pt x="68" y="24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4" name="Group 89">
            <a:extLst>
              <a:ext uri="{FF2B5EF4-FFF2-40B4-BE49-F238E27FC236}">
                <a16:creationId xmlns:a16="http://schemas.microsoft.com/office/drawing/2014/main" id="{58AC2012-AED9-4DFA-ACB4-D09B4B0CD3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2613" y="2152965"/>
            <a:ext cx="860080" cy="556256"/>
            <a:chOff x="3631" y="1098"/>
            <a:chExt cx="1138" cy="736"/>
          </a:xfrm>
        </p:grpSpPr>
        <p:sp>
          <p:nvSpPr>
            <p:cNvPr id="206" name="Oval 90">
              <a:extLst>
                <a:ext uri="{FF2B5EF4-FFF2-40B4-BE49-F238E27FC236}">
                  <a16:creationId xmlns:a16="http://schemas.microsoft.com/office/drawing/2014/main" id="{1F4BB023-6355-4564-95B8-50C8B836D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1691"/>
              <a:ext cx="73" cy="71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Line 91">
              <a:extLst>
                <a:ext uri="{FF2B5EF4-FFF2-40B4-BE49-F238E27FC236}">
                  <a16:creationId xmlns:a16="http://schemas.microsoft.com/office/drawing/2014/main" id="{84D3698F-3922-4692-98F4-399AFE122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727"/>
              <a:ext cx="0" cy="10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92">
              <a:extLst>
                <a:ext uri="{FF2B5EF4-FFF2-40B4-BE49-F238E27FC236}">
                  <a16:creationId xmlns:a16="http://schemas.microsoft.com/office/drawing/2014/main" id="{5D3FF76D-761E-4837-B494-F518D2A5C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324"/>
              <a:ext cx="549" cy="210"/>
            </a:xfrm>
            <a:custGeom>
              <a:avLst/>
              <a:gdLst>
                <a:gd name="T0" fmla="*/ 549 w 549"/>
                <a:gd name="T1" fmla="*/ 210 h 210"/>
                <a:gd name="T2" fmla="*/ 494 w 549"/>
                <a:gd name="T3" fmla="*/ 0 h 210"/>
                <a:gd name="T4" fmla="*/ 54 w 549"/>
                <a:gd name="T5" fmla="*/ 0 h 210"/>
                <a:gd name="T6" fmla="*/ 0 w 549"/>
                <a:gd name="T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210">
                  <a:moveTo>
                    <a:pt x="549" y="210"/>
                  </a:moveTo>
                  <a:lnTo>
                    <a:pt x="494" y="0"/>
                  </a:lnTo>
                  <a:lnTo>
                    <a:pt x="54" y="0"/>
                  </a:lnTo>
                  <a:lnTo>
                    <a:pt x="0" y="21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Line 93">
              <a:extLst>
                <a:ext uri="{FF2B5EF4-FFF2-40B4-BE49-F238E27FC236}">
                  <a16:creationId xmlns:a16="http://schemas.microsoft.com/office/drawing/2014/main" id="{840F703A-5583-448B-B908-21FD6D3DA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Line 94">
              <a:extLst>
                <a:ext uri="{FF2B5EF4-FFF2-40B4-BE49-F238E27FC236}">
                  <a16:creationId xmlns:a16="http://schemas.microsoft.com/office/drawing/2014/main" id="{51850DC2-62C5-4D93-8E96-EE4780DBA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8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Line 95">
              <a:extLst>
                <a:ext uri="{FF2B5EF4-FFF2-40B4-BE49-F238E27FC236}">
                  <a16:creationId xmlns:a16="http://schemas.microsoft.com/office/drawing/2014/main" id="{BA1C3F2A-1DB1-4060-846B-A6E93E567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Line 96">
              <a:extLst>
                <a:ext uri="{FF2B5EF4-FFF2-40B4-BE49-F238E27FC236}">
                  <a16:creationId xmlns:a16="http://schemas.microsoft.com/office/drawing/2014/main" id="{5660B7EE-9772-4276-B9C1-D6F643867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" y="1557"/>
              <a:ext cx="0" cy="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Line 97">
              <a:extLst>
                <a:ext uri="{FF2B5EF4-FFF2-40B4-BE49-F238E27FC236}">
                  <a16:creationId xmlns:a16="http://schemas.microsoft.com/office/drawing/2014/main" id="{EEFB7759-FFC7-44A4-9D48-115AED224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1324"/>
              <a:ext cx="0" cy="17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98">
              <a:extLst>
                <a:ext uri="{FF2B5EF4-FFF2-40B4-BE49-F238E27FC236}">
                  <a16:creationId xmlns:a16="http://schemas.microsoft.com/office/drawing/2014/main" id="{5FB8D7EA-4866-440F-9530-21F184EB0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1534"/>
              <a:ext cx="549" cy="233"/>
            </a:xfrm>
            <a:custGeom>
              <a:avLst/>
              <a:gdLst>
                <a:gd name="T0" fmla="*/ 334 w 549"/>
                <a:gd name="T1" fmla="*/ 233 h 233"/>
                <a:gd name="T2" fmla="*/ 549 w 549"/>
                <a:gd name="T3" fmla="*/ 233 h 233"/>
                <a:gd name="T4" fmla="*/ 549 w 549"/>
                <a:gd name="T5" fmla="*/ 0 h 233"/>
                <a:gd name="T6" fmla="*/ 421 w 549"/>
                <a:gd name="T7" fmla="*/ 0 h 233"/>
                <a:gd name="T8" fmla="*/ 421 w 549"/>
                <a:gd name="T9" fmla="*/ 109 h 233"/>
                <a:gd name="T10" fmla="*/ 127 w 549"/>
                <a:gd name="T11" fmla="*/ 109 h 233"/>
                <a:gd name="T12" fmla="*/ 127 w 549"/>
                <a:gd name="T13" fmla="*/ 0 h 233"/>
                <a:gd name="T14" fmla="*/ 0 w 549"/>
                <a:gd name="T15" fmla="*/ 0 h 233"/>
                <a:gd name="T16" fmla="*/ 0 w 549"/>
                <a:gd name="T17" fmla="*/ 233 h 233"/>
                <a:gd name="T18" fmla="*/ 202 w 549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233">
                  <a:moveTo>
                    <a:pt x="334" y="233"/>
                  </a:moveTo>
                  <a:lnTo>
                    <a:pt x="549" y="233"/>
                  </a:lnTo>
                  <a:lnTo>
                    <a:pt x="549" y="0"/>
                  </a:lnTo>
                  <a:lnTo>
                    <a:pt x="421" y="0"/>
                  </a:lnTo>
                  <a:lnTo>
                    <a:pt x="421" y="109"/>
                  </a:lnTo>
                  <a:lnTo>
                    <a:pt x="127" y="109"/>
                  </a:lnTo>
                  <a:lnTo>
                    <a:pt x="127" y="0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202" y="233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9">
              <a:extLst>
                <a:ext uri="{FF2B5EF4-FFF2-40B4-BE49-F238E27FC236}">
                  <a16:creationId xmlns:a16="http://schemas.microsoft.com/office/drawing/2014/main" id="{32255552-4532-495E-8546-5C31D0A0A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098"/>
              <a:ext cx="704" cy="58"/>
            </a:xfrm>
            <a:custGeom>
              <a:avLst/>
              <a:gdLst>
                <a:gd name="T0" fmla="*/ 0 w 704"/>
                <a:gd name="T1" fmla="*/ 58 h 58"/>
                <a:gd name="T2" fmla="*/ 0 w 704"/>
                <a:gd name="T3" fmla="*/ 0 h 58"/>
                <a:gd name="T4" fmla="*/ 704 w 704"/>
                <a:gd name="T5" fmla="*/ 0 h 58"/>
                <a:gd name="T6" fmla="*/ 704 w 704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58">
                  <a:moveTo>
                    <a:pt x="0" y="58"/>
                  </a:moveTo>
                  <a:lnTo>
                    <a:pt x="0" y="0"/>
                  </a:lnTo>
                  <a:lnTo>
                    <a:pt x="704" y="0"/>
                  </a:lnTo>
                  <a:lnTo>
                    <a:pt x="704" y="58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00">
              <a:extLst>
                <a:ext uri="{FF2B5EF4-FFF2-40B4-BE49-F238E27FC236}">
                  <a16:creationId xmlns:a16="http://schemas.microsoft.com/office/drawing/2014/main" id="{CF230EBB-C10B-4AC3-AA2A-F6E20BA6E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163"/>
              <a:ext cx="594" cy="197"/>
            </a:xfrm>
            <a:custGeom>
              <a:avLst/>
              <a:gdLst>
                <a:gd name="T0" fmla="*/ 559 w 594"/>
                <a:gd name="T1" fmla="*/ 197 h 197"/>
                <a:gd name="T2" fmla="*/ 594 w 594"/>
                <a:gd name="T3" fmla="*/ 197 h 197"/>
                <a:gd name="T4" fmla="*/ 594 w 594"/>
                <a:gd name="T5" fmla="*/ 0 h 197"/>
                <a:gd name="T6" fmla="*/ 0 w 594"/>
                <a:gd name="T7" fmla="*/ 0 h 197"/>
                <a:gd name="T8" fmla="*/ 0 w 594"/>
                <a:gd name="T9" fmla="*/ 197 h 197"/>
                <a:gd name="T10" fmla="*/ 35 w 594"/>
                <a:gd name="T11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4" h="197">
                  <a:moveTo>
                    <a:pt x="559" y="197"/>
                  </a:moveTo>
                  <a:lnTo>
                    <a:pt x="594" y="197"/>
                  </a:lnTo>
                  <a:lnTo>
                    <a:pt x="594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35" y="197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1">
              <a:extLst>
                <a:ext uri="{FF2B5EF4-FFF2-40B4-BE49-F238E27FC236}">
                  <a16:creationId xmlns:a16="http://schemas.microsoft.com/office/drawing/2014/main" id="{8CCEE8A6-CA0A-44EB-84E9-039B4AE7F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1364"/>
              <a:ext cx="71" cy="61"/>
            </a:xfrm>
            <a:custGeom>
              <a:avLst/>
              <a:gdLst>
                <a:gd name="T0" fmla="*/ 71 w 71"/>
                <a:gd name="T1" fmla="*/ 61 h 61"/>
                <a:gd name="T2" fmla="*/ 0 w 71"/>
                <a:gd name="T3" fmla="*/ 61 h 61"/>
                <a:gd name="T4" fmla="*/ 0 w 7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61">
                  <a:moveTo>
                    <a:pt x="71" y="61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2">
              <a:extLst>
                <a:ext uri="{FF2B5EF4-FFF2-40B4-BE49-F238E27FC236}">
                  <a16:creationId xmlns:a16="http://schemas.microsoft.com/office/drawing/2014/main" id="{73B3F000-1F4E-46E7-A0C2-6FF973C0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364"/>
              <a:ext cx="73" cy="61"/>
            </a:xfrm>
            <a:custGeom>
              <a:avLst/>
              <a:gdLst>
                <a:gd name="T0" fmla="*/ 73 w 73"/>
                <a:gd name="T1" fmla="*/ 0 h 61"/>
                <a:gd name="T2" fmla="*/ 73 w 73"/>
                <a:gd name="T3" fmla="*/ 61 h 61"/>
                <a:gd name="T4" fmla="*/ 0 w 7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61">
                  <a:moveTo>
                    <a:pt x="73" y="0"/>
                  </a:moveTo>
                  <a:lnTo>
                    <a:pt x="73" y="61"/>
                  </a:lnTo>
                  <a:lnTo>
                    <a:pt x="0" y="61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Line 103">
              <a:extLst>
                <a:ext uri="{FF2B5EF4-FFF2-40B4-BE49-F238E27FC236}">
                  <a16:creationId xmlns:a16="http://schemas.microsoft.com/office/drawing/2014/main" id="{1E2EB86D-569D-4D94-933B-980BD5101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3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Line 104">
              <a:extLst>
                <a:ext uri="{FF2B5EF4-FFF2-40B4-BE49-F238E27FC236}">
                  <a16:creationId xmlns:a16="http://schemas.microsoft.com/office/drawing/2014/main" id="{E0F1C67A-DFA5-4556-80BE-B4D1D61FE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Line 105">
              <a:extLst>
                <a:ext uri="{FF2B5EF4-FFF2-40B4-BE49-F238E27FC236}">
                  <a16:creationId xmlns:a16="http://schemas.microsoft.com/office/drawing/2014/main" id="{656DF253-941E-4FCA-B202-A1CE3A80F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Line 106">
              <a:extLst>
                <a:ext uri="{FF2B5EF4-FFF2-40B4-BE49-F238E27FC236}">
                  <a16:creationId xmlns:a16="http://schemas.microsoft.com/office/drawing/2014/main" id="{C0DB3219-42E7-411A-B1AF-5B5B944E8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1224"/>
              <a:ext cx="0" cy="5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07">
              <a:extLst>
                <a:ext uri="{FF2B5EF4-FFF2-40B4-BE49-F238E27FC236}">
                  <a16:creationId xmlns:a16="http://schemas.microsoft.com/office/drawing/2014/main" id="{B05F1099-C9A8-4511-ABBC-B8A316863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Line 108">
              <a:extLst>
                <a:ext uri="{FF2B5EF4-FFF2-40B4-BE49-F238E27FC236}">
                  <a16:creationId xmlns:a16="http://schemas.microsoft.com/office/drawing/2014/main" id="{CEE9F13D-12D8-4A14-AE3E-7CF343316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9" y="1257"/>
              <a:ext cx="8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9">
              <a:extLst>
                <a:ext uri="{FF2B5EF4-FFF2-40B4-BE49-F238E27FC236}">
                  <a16:creationId xmlns:a16="http://schemas.microsoft.com/office/drawing/2014/main" id="{30305502-199B-4983-B6A3-BCF354D0A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230"/>
              <a:ext cx="132" cy="4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Line 110">
              <a:extLst>
                <a:ext uri="{FF2B5EF4-FFF2-40B4-BE49-F238E27FC236}">
                  <a16:creationId xmlns:a16="http://schemas.microsoft.com/office/drawing/2014/main" id="{5EAF0BFA-1927-4577-AFEA-09ECED3A52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5" y="1251"/>
              <a:ext cx="85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A4A9E69-9DCB-4493-B62D-0E82030639AF}"/>
              </a:ext>
            </a:extLst>
          </p:cNvPr>
          <p:cNvGrpSpPr/>
          <p:nvPr/>
        </p:nvGrpSpPr>
        <p:grpSpPr>
          <a:xfrm>
            <a:off x="6395531" y="2065084"/>
            <a:ext cx="649692" cy="678116"/>
            <a:chOff x="4329550" y="3461900"/>
            <a:chExt cx="274811" cy="286834"/>
          </a:xfrm>
        </p:grpSpPr>
        <p:sp>
          <p:nvSpPr>
            <p:cNvPr id="292" name="Rectangle 57">
              <a:extLst>
                <a:ext uri="{FF2B5EF4-FFF2-40B4-BE49-F238E27FC236}">
                  <a16:creationId xmlns:a16="http://schemas.microsoft.com/office/drawing/2014/main" id="{6188C4B5-8F84-459D-97CB-B4568C34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550" y="3705795"/>
              <a:ext cx="274811" cy="42939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58">
              <a:extLst>
                <a:ext uri="{FF2B5EF4-FFF2-40B4-BE49-F238E27FC236}">
                  <a16:creationId xmlns:a16="http://schemas.microsoft.com/office/drawing/2014/main" id="{52416408-BFD0-4C31-A86F-95CEBEF72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909" y="3632512"/>
              <a:ext cx="187215" cy="73283"/>
            </a:xfrm>
            <a:custGeom>
              <a:avLst/>
              <a:gdLst>
                <a:gd name="T0" fmla="*/ 0 w 327"/>
                <a:gd name="T1" fmla="*/ 128 h 128"/>
                <a:gd name="T2" fmla="*/ 327 w 327"/>
                <a:gd name="T3" fmla="*/ 128 h 128"/>
                <a:gd name="T4" fmla="*/ 264 w 327"/>
                <a:gd name="T5" fmla="*/ 0 h 128"/>
                <a:gd name="T6" fmla="*/ 59 w 327"/>
                <a:gd name="T7" fmla="*/ 0 h 128"/>
                <a:gd name="T8" fmla="*/ 0 w 32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8">
                  <a:moveTo>
                    <a:pt x="0" y="128"/>
                  </a:moveTo>
                  <a:lnTo>
                    <a:pt x="327" y="128"/>
                  </a:lnTo>
                  <a:lnTo>
                    <a:pt x="264" y="0"/>
                  </a:lnTo>
                  <a:lnTo>
                    <a:pt x="59" y="0"/>
                  </a:lnTo>
                  <a:lnTo>
                    <a:pt x="0" y="12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59">
              <a:extLst>
                <a:ext uri="{FF2B5EF4-FFF2-40B4-BE49-F238E27FC236}">
                  <a16:creationId xmlns:a16="http://schemas.microsoft.com/office/drawing/2014/main" id="{97949491-676B-4755-A113-67DCACE99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520" y="3557511"/>
              <a:ext cx="97329" cy="75001"/>
            </a:xfrm>
            <a:custGeom>
              <a:avLst/>
              <a:gdLst>
                <a:gd name="T0" fmla="*/ 61 w 170"/>
                <a:gd name="T1" fmla="*/ 131 h 131"/>
                <a:gd name="T2" fmla="*/ 0 w 170"/>
                <a:gd name="T3" fmla="*/ 52 h 131"/>
                <a:gd name="T4" fmla="*/ 67 w 170"/>
                <a:gd name="T5" fmla="*/ 0 h 131"/>
                <a:gd name="T6" fmla="*/ 170 w 170"/>
                <a:gd name="T7" fmla="*/ 131 h 131"/>
                <a:gd name="T8" fmla="*/ 61 w 170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1">
                  <a:moveTo>
                    <a:pt x="61" y="131"/>
                  </a:moveTo>
                  <a:lnTo>
                    <a:pt x="0" y="52"/>
                  </a:lnTo>
                  <a:lnTo>
                    <a:pt x="67" y="0"/>
                  </a:lnTo>
                  <a:lnTo>
                    <a:pt x="170" y="131"/>
                  </a:lnTo>
                  <a:lnTo>
                    <a:pt x="61" y="1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0">
              <a:extLst>
                <a:ext uri="{FF2B5EF4-FFF2-40B4-BE49-F238E27FC236}">
                  <a16:creationId xmlns:a16="http://schemas.microsoft.com/office/drawing/2014/main" id="{8B52E7F6-9209-465C-9335-E57385B2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039" y="3522587"/>
              <a:ext cx="79008" cy="79008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5 w 66"/>
                <a:gd name="T5" fmla="*/ 42 h 66"/>
                <a:gd name="T6" fmla="*/ 55 w 66"/>
                <a:gd name="T7" fmla="*/ 29 h 66"/>
                <a:gd name="T8" fmla="*/ 23 w 66"/>
                <a:gd name="T9" fmla="*/ 54 h 66"/>
                <a:gd name="T10" fmla="*/ 31 w 66"/>
                <a:gd name="T11" fmla="*/ 66 h 66"/>
                <a:gd name="T12" fmla="*/ 0 w 66"/>
                <a:gd name="T13" fmla="*/ 33 h 66"/>
                <a:gd name="T14" fmla="*/ 33 w 6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4"/>
                    <a:pt x="66" y="33"/>
                  </a:cubicBezTo>
                  <a:cubicBezTo>
                    <a:pt x="66" y="36"/>
                    <a:pt x="66" y="39"/>
                    <a:pt x="65" y="42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1">
              <a:extLst>
                <a:ext uri="{FF2B5EF4-FFF2-40B4-BE49-F238E27FC236}">
                  <a16:creationId xmlns:a16="http://schemas.microsoft.com/office/drawing/2014/main" id="{7A4115E4-AACA-4ED9-8432-463733C62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673" y="3461900"/>
              <a:ext cx="46947" cy="46374"/>
            </a:xfrm>
            <a:custGeom>
              <a:avLst/>
              <a:gdLst>
                <a:gd name="T0" fmla="*/ 23 w 39"/>
                <a:gd name="T1" fmla="*/ 31 h 39"/>
                <a:gd name="T2" fmla="*/ 11 w 39"/>
                <a:gd name="T3" fmla="*/ 12 h 39"/>
                <a:gd name="T4" fmla="*/ 0 w 39"/>
                <a:gd name="T5" fmla="*/ 19 h 39"/>
                <a:gd name="T6" fmla="*/ 19 w 39"/>
                <a:gd name="T7" fmla="*/ 0 h 39"/>
                <a:gd name="T8" fmla="*/ 39 w 39"/>
                <a:gd name="T9" fmla="*/ 20 h 39"/>
                <a:gd name="T10" fmla="*/ 19 w 39"/>
                <a:gd name="T11" fmla="*/ 39 h 39"/>
                <a:gd name="T12" fmla="*/ 14 w 39"/>
                <a:gd name="T13" fmla="*/ 38 h 39"/>
                <a:gd name="T14" fmla="*/ 23 w 39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3" y="31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5" y="38"/>
                    <a:pt x="14" y="38"/>
                  </a:cubicBezTo>
                  <a:lnTo>
                    <a:pt x="23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2">
              <a:extLst>
                <a:ext uri="{FF2B5EF4-FFF2-40B4-BE49-F238E27FC236}">
                  <a16:creationId xmlns:a16="http://schemas.microsoft.com/office/drawing/2014/main" id="{88EB41E5-0A09-4497-BF5C-96BA2ADC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421" y="3476213"/>
              <a:ext cx="85306" cy="64123"/>
            </a:xfrm>
            <a:custGeom>
              <a:avLst/>
              <a:gdLst>
                <a:gd name="T0" fmla="*/ 0 w 71"/>
                <a:gd name="T1" fmla="*/ 40 h 54"/>
                <a:gd name="T2" fmla="*/ 59 w 71"/>
                <a:gd name="T3" fmla="*/ 0 h 54"/>
                <a:gd name="T4" fmla="*/ 71 w 71"/>
                <a:gd name="T5" fmla="*/ 19 h 54"/>
                <a:gd name="T6" fmla="*/ 19 w 71"/>
                <a:gd name="T7" fmla="*/ 54 h 54"/>
                <a:gd name="T8" fmla="*/ 0 w 71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0" y="4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5" y="47"/>
                    <a:pt x="8" y="42"/>
                    <a:pt x="0" y="4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Line 63">
              <a:extLst>
                <a:ext uri="{FF2B5EF4-FFF2-40B4-BE49-F238E27FC236}">
                  <a16:creationId xmlns:a16="http://schemas.microsoft.com/office/drawing/2014/main" id="{3A56E32C-5888-459B-A10B-DC1A45371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330" y="3478503"/>
              <a:ext cx="32061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4">
              <a:extLst>
                <a:ext uri="{FF2B5EF4-FFF2-40B4-BE49-F238E27FC236}">
                  <a16:creationId xmlns:a16="http://schemas.microsoft.com/office/drawing/2014/main" id="{C67203F5-A110-4D80-A48C-30EC2EAF1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498" y="3478503"/>
              <a:ext cx="44084" cy="45229"/>
            </a:xfrm>
            <a:custGeom>
              <a:avLst/>
              <a:gdLst>
                <a:gd name="T0" fmla="*/ 25 w 77"/>
                <a:gd name="T1" fmla="*/ 79 h 79"/>
                <a:gd name="T2" fmla="*/ 0 w 77"/>
                <a:gd name="T3" fmla="*/ 37 h 79"/>
                <a:gd name="T4" fmla="*/ 31 w 77"/>
                <a:gd name="T5" fmla="*/ 0 h 79"/>
                <a:gd name="T6" fmla="*/ 77 w 77"/>
                <a:gd name="T7" fmla="*/ 19 h 79"/>
                <a:gd name="T8" fmla="*/ 73 w 7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9">
                  <a:moveTo>
                    <a:pt x="25" y="79"/>
                  </a:moveTo>
                  <a:lnTo>
                    <a:pt x="0" y="37"/>
                  </a:lnTo>
                  <a:lnTo>
                    <a:pt x="31" y="0"/>
                  </a:lnTo>
                  <a:lnTo>
                    <a:pt x="77" y="19"/>
                  </a:lnTo>
                  <a:lnTo>
                    <a:pt x="73" y="6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8BD60DF-AF26-4BDF-8275-283CC9DACC7B}"/>
              </a:ext>
            </a:extLst>
          </p:cNvPr>
          <p:cNvGrpSpPr/>
          <p:nvPr/>
        </p:nvGrpSpPr>
        <p:grpSpPr>
          <a:xfrm>
            <a:off x="7810500" y="1996356"/>
            <a:ext cx="682564" cy="840190"/>
            <a:chOff x="4404360" y="746775"/>
            <a:chExt cx="2697480" cy="332041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DF5433A-CA98-43EE-B145-9BF718517D60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99" name="Rectangle 32">
                <a:extLst>
                  <a:ext uri="{FF2B5EF4-FFF2-40B4-BE49-F238E27FC236}">
                    <a16:creationId xmlns:a16="http://schemas.microsoft.com/office/drawing/2014/main" id="{6DC0470D-BCED-45A1-AF3F-E6D4EDCD4EFA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32">
                <a:extLst>
                  <a:ext uri="{FF2B5EF4-FFF2-40B4-BE49-F238E27FC236}">
                    <a16:creationId xmlns:a16="http://schemas.microsoft.com/office/drawing/2014/main" id="{0A5DAB12-A7D5-4132-AF29-B5484B1CEA95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B98AA3F5-3343-42D3-A07A-742579C89947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5D2B592-1473-4C9A-AA9D-B5A66EC0C3F8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4E162F98-5DED-4021-934B-354F1CDBD505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3E72CB13-5E8F-4FAB-AF1C-8E18F2D51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7E2750C-5BCE-4EC3-922B-B7554FE984F6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83432FF7-0DC4-4EC6-B1AD-61CFAEACBE06}"/>
                  </a:ext>
                </a:extLst>
              </p:cNvPr>
              <p:cNvSpPr/>
              <p:nvPr/>
            </p:nvSpPr>
            <p:spPr>
              <a:xfrm>
                <a:off x="5065667" y="2184581"/>
                <a:ext cx="885009" cy="885009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9857845-3386-4310-868B-577B7554F290}"/>
                  </a:ext>
                </a:extLst>
              </p:cNvPr>
              <p:cNvSpPr/>
              <p:nvPr/>
            </p:nvSpPr>
            <p:spPr>
              <a:xfrm>
                <a:off x="5283200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60DFD7F4-D830-43C6-B2D5-BC4A9B11B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19B5BA52-2E2E-49EE-BE48-711B1A25C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7ED70683-2391-4FC7-99CF-615BB03C28D1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30609B2-C69E-4249-874F-D43A7567D519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EBE2BA7-CD7D-42E1-AF65-655A9F4D065D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7529C7-ACAE-40EE-B4A5-DA0985C97896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A6FFB16-518E-44D9-BC1B-65F91ABDF08D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195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5" grpId="0" animBg="1"/>
      <p:bldP spid="28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33335D-12C3-4464-A85D-145F9A45A5F7}"/>
              </a:ext>
            </a:extLst>
          </p:cNvPr>
          <p:cNvSpPr/>
          <p:nvPr/>
        </p:nvSpPr>
        <p:spPr>
          <a:xfrm>
            <a:off x="2684996" y="619699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Traditional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BFB6E5-AA0A-4445-99EF-B58B54F1C513}"/>
              </a:ext>
            </a:extLst>
          </p:cNvPr>
          <p:cNvSpPr/>
          <p:nvPr/>
        </p:nvSpPr>
        <p:spPr>
          <a:xfrm>
            <a:off x="4345905" y="619699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75E538E-755B-4A5D-BEF4-95320E95079E}"/>
              </a:ext>
            </a:extLst>
          </p:cNvPr>
          <p:cNvSpPr/>
          <p:nvPr/>
        </p:nvSpPr>
        <p:spPr>
          <a:xfrm>
            <a:off x="2457676" y="636650"/>
            <a:ext cx="1947336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Rapid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1303562" y="3051155"/>
            <a:ext cx="1670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3925158" y="3051155"/>
            <a:ext cx="1292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6392162" y="3058905"/>
            <a:ext cx="1142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6483549" y="1959365"/>
            <a:ext cx="912600" cy="916570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5535182" y="2253980"/>
            <a:ext cx="353920" cy="3539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1785356" y="1879699"/>
            <a:ext cx="835803" cy="970181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3253110" y="2253980"/>
            <a:ext cx="353920" cy="3539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4238981" y="1975334"/>
            <a:ext cx="664250" cy="927886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2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13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3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03472 0.0003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03472 0.0003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5" grpId="1"/>
      <p:bldP spid="136" grpId="2"/>
      <p:bldP spid="131" grpId="0" animBg="1"/>
      <p:bldP spid="131" grpId="1" animBg="1"/>
      <p:bldP spid="131" grpId="2" animBg="1"/>
      <p:bldP spid="180" grpId="0"/>
      <p:bldP spid="180" grpId="1"/>
      <p:bldP spid="181" grpId="0"/>
      <p:bldP spid="181" grpId="1"/>
      <p:bldP spid="189" grpId="0"/>
      <p:bldP spid="189" grpId="1"/>
      <p:bldP spid="57" grpId="0" animBg="1"/>
      <p:bldP spid="28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79BD87-63A4-4FF0-BBC4-EE5A024D7C2F}"/>
              </a:ext>
            </a:extLst>
          </p:cNvPr>
          <p:cNvGrpSpPr/>
          <p:nvPr/>
        </p:nvGrpSpPr>
        <p:grpSpPr>
          <a:xfrm flipH="1">
            <a:off x="7101628" y="1760432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913008-A19F-4E5A-9C48-F5F382574D3C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AAF8B00-D774-4881-8E79-07E17AA5064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9861866-8F71-46F0-9C73-A96B27DB1EB9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D816D-CF1B-44FD-A394-8AB6D59DC137}"/>
              </a:ext>
            </a:extLst>
          </p:cNvPr>
          <p:cNvGrpSpPr/>
          <p:nvPr/>
        </p:nvGrpSpPr>
        <p:grpSpPr>
          <a:xfrm flipH="1">
            <a:off x="7106878" y="1550698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EFD497D-07EC-4DDF-8F83-B16CB1A5D7EC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D23183-AD4F-4367-B41C-20DDFBC47BE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00803D-D9AD-4976-9E64-665B1C804559}"/>
              </a:ext>
            </a:extLst>
          </p:cNvPr>
          <p:cNvGrpSpPr/>
          <p:nvPr/>
        </p:nvGrpSpPr>
        <p:grpSpPr>
          <a:xfrm flipH="1">
            <a:off x="7406046" y="1965013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00B3975-AF95-42C0-86D8-46FA2E41B37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BBA69D-DD56-4AD7-8290-6195853661A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A347E7-FDDD-4CBB-8529-F405D3CCAA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BB64D72-9EDD-4196-8798-6FCEB1A28311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2D3B83-79D3-4548-94CA-45ABEFD6C455}"/>
              </a:ext>
            </a:extLst>
          </p:cNvPr>
          <p:cNvGrpSpPr/>
          <p:nvPr/>
        </p:nvGrpSpPr>
        <p:grpSpPr>
          <a:xfrm flipH="1">
            <a:off x="7406046" y="186155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2B8705-E2F8-4C3F-8BBC-C208FCC7A9A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B75552-8C89-48F1-A238-9A9F50BD3300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9E31AF-87D9-46E1-9534-8296A4DE96C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A64F4C-9F9B-4A43-90AD-B3B8EF1D56C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2FC6B0-AA29-4557-AB75-61F8449C0455}"/>
              </a:ext>
            </a:extLst>
          </p:cNvPr>
          <p:cNvGrpSpPr/>
          <p:nvPr/>
        </p:nvGrpSpPr>
        <p:grpSpPr>
          <a:xfrm flipH="1">
            <a:off x="7305331" y="1756917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F4C12E-2992-4AA4-AC6F-B7AACE8002F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A5B866A-367A-4161-B777-C5D2949D359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B6D36B2-0EAF-4DE6-9A40-0E87A094B63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26ACD-3EA1-4A4E-B124-F6766A85FD5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8427F97-9324-4188-B7A8-8346A477813E}"/>
              </a:ext>
            </a:extLst>
          </p:cNvPr>
          <p:cNvGrpSpPr/>
          <p:nvPr/>
        </p:nvGrpSpPr>
        <p:grpSpPr>
          <a:xfrm flipH="1">
            <a:off x="7305331" y="165308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4C89F6D-8A7B-4511-89FB-73BFB85810C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E1DCB1-74AB-48C3-82C1-3D20B056143A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E79CD-C71C-460F-87A6-E22151BC566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CA83A-0A18-4E2D-BB71-799BD68D919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F63BCB-016E-41B8-A152-5D21DC27C18E}"/>
              </a:ext>
            </a:extLst>
          </p:cNvPr>
          <p:cNvGrpSpPr/>
          <p:nvPr/>
        </p:nvGrpSpPr>
        <p:grpSpPr>
          <a:xfrm flipH="1">
            <a:off x="7205853" y="154930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4C4D801-C7BD-4AE3-BC21-E8F1CF1DDF2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4F2D25-CFC4-4E1A-A59A-6854534A9C6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D68834-EB8B-4A9F-BF10-5665DA1CCFD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DECAD35-90A9-467C-A0D9-40BDB358A673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43C1203-8827-4BFF-804C-A7390C5AEC8F}"/>
              </a:ext>
            </a:extLst>
          </p:cNvPr>
          <p:cNvGrpSpPr/>
          <p:nvPr/>
        </p:nvGrpSpPr>
        <p:grpSpPr>
          <a:xfrm flipH="1">
            <a:off x="7205991" y="1445912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854849-D945-4DCF-B5A3-9FEA0D3889FB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200216-0E08-4755-A0CB-D82C24A231E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B0EF4C-106B-414D-B5A4-2AD8A31568EE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7EF2855-5954-426B-86F8-DD50CDC7D60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C31DC1-726A-43D6-937A-652E2630489A}"/>
              </a:ext>
            </a:extLst>
          </p:cNvPr>
          <p:cNvGrpSpPr/>
          <p:nvPr/>
        </p:nvGrpSpPr>
        <p:grpSpPr>
          <a:xfrm>
            <a:off x="6580749" y="1758113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8F7CE36-A422-48DE-A6C1-BB15B5128780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0A70B8F-9D01-4B1A-A464-4A2C084134C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DA34A0-061E-4704-B386-1CB9EE30EE1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5DB26C-C283-46D4-8D4F-C22CF8B8E4FB}"/>
              </a:ext>
            </a:extLst>
          </p:cNvPr>
          <p:cNvGrpSpPr/>
          <p:nvPr/>
        </p:nvGrpSpPr>
        <p:grpSpPr>
          <a:xfrm>
            <a:off x="6579590" y="1655280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A35D5C6-595A-42C4-8B02-A0C6ACE3579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16E371-B0AF-49C5-BE14-05D30D397E8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168716-E813-47BE-AF1F-2AF6159CE8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CE9C0E7-717C-46F9-83F4-58D78C43E719}"/>
              </a:ext>
            </a:extLst>
          </p:cNvPr>
          <p:cNvGrpSpPr/>
          <p:nvPr/>
        </p:nvGrpSpPr>
        <p:grpSpPr>
          <a:xfrm flipH="1">
            <a:off x="7099873" y="1654838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1456B97-7051-4249-AAC6-35D9C8AECDC2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8DE0F04-E092-4D8C-ADA6-5911AC5C3200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6CD367-2AAF-4341-98C9-8F6D9519EC0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163A2CA-F466-484C-B02F-192F71C01C13}"/>
              </a:ext>
            </a:extLst>
          </p:cNvPr>
          <p:cNvGrpSpPr/>
          <p:nvPr/>
        </p:nvGrpSpPr>
        <p:grpSpPr>
          <a:xfrm>
            <a:off x="6686274" y="1550698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1A1A048-7FFC-4164-B005-CC98AB2BA66B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B3319E5-2A4A-409B-A9B3-1514843F5EF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3DED7E5-8D0A-47F1-B229-D9EE09102D00}"/>
              </a:ext>
            </a:extLst>
          </p:cNvPr>
          <p:cNvGrpSpPr/>
          <p:nvPr/>
        </p:nvGrpSpPr>
        <p:grpSpPr>
          <a:xfrm>
            <a:off x="6685240" y="1447304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8032934-4B2B-4704-8AB8-41A782BCEBA1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4D5CDF6-FE2C-4B91-BD71-0C9098B57F3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D7792A-DDA8-4FD3-98B0-DC4863D158EA}"/>
              </a:ext>
            </a:extLst>
          </p:cNvPr>
          <p:cNvGrpSpPr/>
          <p:nvPr/>
        </p:nvGrpSpPr>
        <p:grpSpPr>
          <a:xfrm>
            <a:off x="6184291" y="1965013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AC416C8-6842-4BC1-9D50-36488E9323C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DA7E5B-15D0-47C6-9147-B8E86ECF592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D19AF66-4A62-475E-9803-BE873B4EFCB8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D88F1B-A829-4629-A401-F470658DEBAE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A9713D0-EF7A-4B1F-A9E0-DDCD16E08622}"/>
              </a:ext>
            </a:extLst>
          </p:cNvPr>
          <p:cNvGrpSpPr/>
          <p:nvPr/>
        </p:nvGrpSpPr>
        <p:grpSpPr>
          <a:xfrm>
            <a:off x="6184291" y="186155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C459FDE-439D-4227-9D06-676644467BA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53793E-E7E2-40C8-ACD4-02A65A1F366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45D07CA-C49B-4635-8371-CB68AE79DF3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FFC12B7-0189-4EEE-A15D-5C178B4062D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CF565DE-B6A6-4BF5-8448-35AD1D74E6B9}"/>
              </a:ext>
            </a:extLst>
          </p:cNvPr>
          <p:cNvGrpSpPr/>
          <p:nvPr/>
        </p:nvGrpSpPr>
        <p:grpSpPr>
          <a:xfrm>
            <a:off x="6285006" y="1756917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326EB6-3DBC-4646-8E65-054EADC719B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C142C6-DAE7-4B31-A4E2-3210D5B5870E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7630F5E-4ECC-4B1F-951D-EF1D5889BB8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5466EE-AE22-4F22-9A51-796DDF20DB2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3FAE96-0BB4-4DAD-8AC7-56655E713FDA}"/>
              </a:ext>
            </a:extLst>
          </p:cNvPr>
          <p:cNvGrpSpPr/>
          <p:nvPr/>
        </p:nvGrpSpPr>
        <p:grpSpPr>
          <a:xfrm>
            <a:off x="6285006" y="1655405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8096B74-ECFF-4DC0-BFB3-537B656CF39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BF57FCD-0237-4F00-AE7B-A0F7A92A5D1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CAEFF38-B9A2-4C12-9037-E0FBE6B7DA3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676F50-0FC1-4749-A365-1CC75E8B2756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E1E725-34D4-438C-95A8-694BB22B7D28}"/>
              </a:ext>
            </a:extLst>
          </p:cNvPr>
          <p:cNvGrpSpPr/>
          <p:nvPr/>
        </p:nvGrpSpPr>
        <p:grpSpPr>
          <a:xfrm>
            <a:off x="6384484" y="154930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66282EF-8ADC-4A70-8616-02A0F5EB12CE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E3F77E4-A05D-4F90-B4E6-4871082DFE6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25B1C0-5159-4434-829E-F162525FBB5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7DFCF6B-200C-40E9-A099-49E803AB55E4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A0E329-BE11-43EC-96AB-5E5BF652957E}"/>
              </a:ext>
            </a:extLst>
          </p:cNvPr>
          <p:cNvGrpSpPr/>
          <p:nvPr/>
        </p:nvGrpSpPr>
        <p:grpSpPr>
          <a:xfrm>
            <a:off x="6384346" y="1445912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AE0A4F3-D63F-426A-AA57-4A7E165D886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83EB06-1F5A-492F-9DF5-D414ED53437B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0B7649-93A0-4673-B371-1E8F5CD586E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8536F10-035D-4BFD-A37A-39C737226E9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0FF899-FFD3-41B0-8333-FAB3F0A1D22F}"/>
              </a:ext>
            </a:extLst>
          </p:cNvPr>
          <p:cNvGrpSpPr/>
          <p:nvPr/>
        </p:nvGrpSpPr>
        <p:grpSpPr>
          <a:xfrm>
            <a:off x="6482426" y="1340749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EB837E-37B5-4F58-A109-5C4F40CC6D9F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D2B5172-6F92-43BB-9164-E99CA0A98119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B1CFC48-19EF-4B5C-AAEC-85D66829717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A269F54-704C-4AD2-90C0-1BC6679BDE5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1331443-75E7-4D28-8003-3A1A2199F4F8}"/>
              </a:ext>
            </a:extLst>
          </p:cNvPr>
          <p:cNvGrpSpPr/>
          <p:nvPr/>
        </p:nvGrpSpPr>
        <p:grpSpPr>
          <a:xfrm>
            <a:off x="6579104" y="1239205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D182EBA-97EA-456E-9085-0D3D84CB4B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740104-9668-49C9-8918-92774613049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936D2EA-7B7F-4A42-AAA4-C96D96F4086B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101F3E-8009-404A-B986-EDCCA575A8AF}"/>
              </a:ext>
            </a:extLst>
          </p:cNvPr>
          <p:cNvGrpSpPr/>
          <p:nvPr/>
        </p:nvGrpSpPr>
        <p:grpSpPr>
          <a:xfrm>
            <a:off x="6744509" y="3581625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9903DEE-5464-4667-9358-BB5FED917D35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E035B1F-D9C6-4E28-953F-B14571056D0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2C98B9-C241-49DF-9F4C-E602D299147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D781B35-9C5B-45FE-B599-524C26E6457B}"/>
              </a:ext>
            </a:extLst>
          </p:cNvPr>
          <p:cNvGrpSpPr/>
          <p:nvPr/>
        </p:nvGrpSpPr>
        <p:grpSpPr>
          <a:xfrm>
            <a:off x="6961894" y="3581625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4E36A78-F374-44B1-B56B-33FBA310C78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EC2D700-53EF-4099-B085-EA57DA53901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848A57A-7E8E-49F8-9D16-024378C451F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1284B5-7C1A-4CC5-9A52-DCA0829B1B57}"/>
              </a:ext>
            </a:extLst>
          </p:cNvPr>
          <p:cNvGrpSpPr/>
          <p:nvPr/>
        </p:nvGrpSpPr>
        <p:grpSpPr>
          <a:xfrm>
            <a:off x="6853859" y="3477203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6C8974-09E8-49A5-A0E4-AC32611BD4F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DA2CFE7-1E0E-4B03-92D2-93F5F010503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1AE3702-CD08-4615-9B03-A45739F722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619BAF-F522-4CE1-B854-B436FE61379C}"/>
              </a:ext>
            </a:extLst>
          </p:cNvPr>
          <p:cNvGrpSpPr/>
          <p:nvPr/>
        </p:nvGrpSpPr>
        <p:grpSpPr>
          <a:xfrm>
            <a:off x="7069104" y="3477203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FFB188E-731B-4F95-85CA-FFBB173F0C2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79BB083-ECEC-411A-9165-1B75CF41732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90F246-20F5-4471-850F-2937294F596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A53148-E896-4856-9BC2-8FF0F675F6A1}"/>
              </a:ext>
            </a:extLst>
          </p:cNvPr>
          <p:cNvGrpSpPr/>
          <p:nvPr/>
        </p:nvGrpSpPr>
        <p:grpSpPr>
          <a:xfrm>
            <a:off x="6637251" y="3477204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A6BE5C8-F12A-4641-BD1F-BFED4882915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6F38881-3FA7-4216-8853-18C15F22FDC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8AB90F-BACB-4B6F-89A7-9D246768663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3AA401-0585-403B-BE50-A002F9128B3D}"/>
              </a:ext>
            </a:extLst>
          </p:cNvPr>
          <p:cNvGrpSpPr/>
          <p:nvPr/>
        </p:nvGrpSpPr>
        <p:grpSpPr>
          <a:xfrm>
            <a:off x="6441477" y="3373708"/>
            <a:ext cx="410764" cy="124889"/>
            <a:chOff x="2154748" y="3526327"/>
            <a:chExt cx="418458" cy="127228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298B5C6-0A6A-4EB6-9C0D-D7C0F95A5F1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7076BE5-AB35-4FA4-8562-E6EA13F8517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AFD9DE-1C06-49F1-9A10-27E92123037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0DDACC7-C6D0-4E95-A2C3-3F65B4AD7E5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22F5DC2-1DCE-42B4-8A8C-FE428EF80C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838D0A-6421-4003-97D0-03F549752DB6}"/>
              </a:ext>
            </a:extLst>
          </p:cNvPr>
          <p:cNvGrpSpPr/>
          <p:nvPr/>
        </p:nvGrpSpPr>
        <p:grpSpPr>
          <a:xfrm>
            <a:off x="7065834" y="3369677"/>
            <a:ext cx="410764" cy="124889"/>
            <a:chOff x="2154748" y="3526327"/>
            <a:chExt cx="418458" cy="127228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5221FD4-C04C-42B7-B308-D7E73DD705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91CA3D7-019A-4338-9A64-127F836A0A0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00F8B48-28D0-4EDA-B756-181C3AE445B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9CEBBC6-479E-4F8C-AA90-E0F14DFBFF6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37D3267-E2F0-4987-89C8-2CF3EB0099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DBDFDED-C067-47DA-8836-D84BAB47914E}"/>
              </a:ext>
            </a:extLst>
          </p:cNvPr>
          <p:cNvGrpSpPr/>
          <p:nvPr/>
        </p:nvGrpSpPr>
        <p:grpSpPr>
          <a:xfrm>
            <a:off x="6853859" y="337106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EA4BB6E-0FAD-4E88-8611-38E5CAC75D3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7293EE9-20C0-4BC4-996F-47A3E0FD23F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ABC299F-45D4-47B9-B020-8BC472E7B20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01A138D-B1D3-4907-B307-9B87820D55E9}"/>
              </a:ext>
            </a:extLst>
          </p:cNvPr>
          <p:cNvGrpSpPr/>
          <p:nvPr/>
        </p:nvGrpSpPr>
        <p:grpSpPr>
          <a:xfrm>
            <a:off x="6863467" y="3271284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9572E4B-8D26-4757-8DE3-37E77F06D723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FE7DA04-2954-46C7-9577-63C3506E9D91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3E63200-2E5A-410D-9E47-34A4256E3FE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046D106-944C-47B9-8BBA-881729B56E02}"/>
              </a:ext>
            </a:extLst>
          </p:cNvPr>
          <p:cNvGrpSpPr/>
          <p:nvPr/>
        </p:nvGrpSpPr>
        <p:grpSpPr>
          <a:xfrm>
            <a:off x="7078712" y="3271284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4479DDF-94D5-4B35-80F6-A714B7DCA5D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C35DC1-D72B-4CE7-BF38-A2BE710837E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44B035-5D71-4EE0-8B24-7C9B72A534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18109B-591A-44E6-A749-8493B8D6E652}"/>
              </a:ext>
            </a:extLst>
          </p:cNvPr>
          <p:cNvGrpSpPr/>
          <p:nvPr/>
        </p:nvGrpSpPr>
        <p:grpSpPr>
          <a:xfrm>
            <a:off x="6646859" y="3271285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36A0355-65D0-4F15-BAA4-ECAAEF31DDF8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2E025E-FC57-447F-B725-E783E6BD6AA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43D131B-BCF8-414C-8A37-BBB2FF7AF52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0518590-1ECE-4CF4-BFF5-D4647D1F5C7A}"/>
              </a:ext>
            </a:extLst>
          </p:cNvPr>
          <p:cNvGrpSpPr/>
          <p:nvPr/>
        </p:nvGrpSpPr>
        <p:grpSpPr>
          <a:xfrm>
            <a:off x="6235286" y="3269893"/>
            <a:ext cx="410764" cy="124889"/>
            <a:chOff x="2154748" y="3526327"/>
            <a:chExt cx="418458" cy="127228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DA41FC-B25E-476A-A363-3776D3DF38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66FEB9-4072-4FDB-9DFD-4F93C37104B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9D3CC82-0F11-4694-9B49-9F50A2EBD1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D8093B9-EEAE-45FA-B658-C26A12B6334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BAD955C-F225-4066-9981-9D08C318A6D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65A6A2-9145-4267-8E0C-4C219CD82584}"/>
              </a:ext>
            </a:extLst>
          </p:cNvPr>
          <p:cNvGrpSpPr/>
          <p:nvPr/>
        </p:nvGrpSpPr>
        <p:grpSpPr>
          <a:xfrm>
            <a:off x="7296012" y="3269893"/>
            <a:ext cx="410764" cy="124889"/>
            <a:chOff x="2154748" y="3526327"/>
            <a:chExt cx="418458" cy="127228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CAA90DA-D424-45D8-B52A-A5441852B85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880D63B-CF6A-4A65-9A27-3B58272B5A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2D2553-473C-4495-94E4-5618C6C3AC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7CC5A15-EAE8-49B3-B5C6-00B24A62904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E2CB242-35AC-4411-9DDC-E8F61C93BD3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6A729D-2575-450F-8B3C-842446220BA9}"/>
              </a:ext>
            </a:extLst>
          </p:cNvPr>
          <p:cNvGrpSpPr/>
          <p:nvPr/>
        </p:nvGrpSpPr>
        <p:grpSpPr>
          <a:xfrm>
            <a:off x="6554748" y="3166166"/>
            <a:ext cx="410764" cy="124889"/>
            <a:chOff x="2154748" y="3526327"/>
            <a:chExt cx="418458" cy="127228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6D7EA3E-495B-47EB-AA1C-B0B669FD3A4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B0B9682-98A4-4A3F-A41A-F55E8B936B0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2A97D30-310D-40B1-BA26-BADCF8762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9F3FF4F-4269-44A2-A6E5-1B3C0A7701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F34D7ED-BD5B-431C-887A-64628F8F83F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A50B66-1702-4AB9-A4F2-04A461D450C8}"/>
              </a:ext>
            </a:extLst>
          </p:cNvPr>
          <p:cNvGrpSpPr/>
          <p:nvPr/>
        </p:nvGrpSpPr>
        <p:grpSpPr>
          <a:xfrm>
            <a:off x="6142592" y="3166166"/>
            <a:ext cx="410764" cy="124889"/>
            <a:chOff x="2154748" y="3526327"/>
            <a:chExt cx="418458" cy="127228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D9898A0-C50A-400A-B4CC-108BCBB5DC1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DDE3C57-8E28-49AD-A87D-DB969CFF123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2C172A3-AFBD-49A4-AEF1-7AC95B07F30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6C39DAB-3342-458B-9DF1-0A4F70A19CF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08A5EB3-3060-4A78-8235-1B22828F9F14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4EA389-4387-4AE6-BD30-E0678B200CE4}"/>
              </a:ext>
            </a:extLst>
          </p:cNvPr>
          <p:cNvGrpSpPr/>
          <p:nvPr/>
        </p:nvGrpSpPr>
        <p:grpSpPr>
          <a:xfrm>
            <a:off x="6966904" y="3166166"/>
            <a:ext cx="410764" cy="124889"/>
            <a:chOff x="2154748" y="3526327"/>
            <a:chExt cx="418458" cy="127228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4DBB45B-F5D1-42F1-A05D-1F6C38BE2441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285310B-5774-4A2B-B00F-34AB959D41C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2CCC44-5BFD-477B-BA99-D815E59DF90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3D25AD-B0FB-46A0-BBCF-F27DF41CAFE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9919FC1-7DF9-4D68-BB8D-08B1863841A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4740AC0-2DCD-4B74-AE93-C41003104530}"/>
              </a:ext>
            </a:extLst>
          </p:cNvPr>
          <p:cNvGrpSpPr/>
          <p:nvPr/>
        </p:nvGrpSpPr>
        <p:grpSpPr>
          <a:xfrm>
            <a:off x="7380117" y="3165469"/>
            <a:ext cx="410764" cy="124889"/>
            <a:chOff x="2154748" y="3526327"/>
            <a:chExt cx="418458" cy="127228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2511FF2-80E2-4727-B26E-4D1FB26E7CE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477EE1C-2F7C-4B5D-9F3F-A836C416C5F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3B3F1D4-5D23-4AB5-A6E0-14902A05508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DC95FE0-C313-4848-A3C1-250584C60A6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9807A63-10E0-42B6-9AD2-4D46070486E6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338F1C-4D55-42FC-860D-F3E0F9DDF9F0}"/>
              </a:ext>
            </a:extLst>
          </p:cNvPr>
          <p:cNvGrpSpPr/>
          <p:nvPr/>
        </p:nvGrpSpPr>
        <p:grpSpPr>
          <a:xfrm>
            <a:off x="6440068" y="3064061"/>
            <a:ext cx="410764" cy="124889"/>
            <a:chOff x="2154748" y="3526327"/>
            <a:chExt cx="418458" cy="127228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1EC291-22A4-4D58-9D94-536C9C3F88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06F093-633F-48CF-A87B-8241C8CFC1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1933934-4F16-4BE3-8EB5-B2403BF9BCC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E5086ED-4C34-4D29-9193-82A7D7B6A47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6BFF7E5-179D-4825-A74D-AE2E7A33A4B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CB5C196-6822-41F9-99F0-BE73BFDBF4D9}"/>
              </a:ext>
            </a:extLst>
          </p:cNvPr>
          <p:cNvGrpSpPr/>
          <p:nvPr/>
        </p:nvGrpSpPr>
        <p:grpSpPr>
          <a:xfrm>
            <a:off x="6029904" y="3064061"/>
            <a:ext cx="410764" cy="124889"/>
            <a:chOff x="2154748" y="3526327"/>
            <a:chExt cx="418458" cy="127228"/>
          </a:xfrm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FDCA498-B2DF-4050-BDAD-8912F7D7307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F04136C-0FBC-498F-AB32-596666FB387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FF228EA-9224-45EB-B80F-521F4A0F9D9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C55F19-E1C1-413C-B7A5-BBA691AF7E5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46B9035-F3B9-4337-8C6A-F63A34EF434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90F2FE-32F4-496B-9CD2-8461E8D541BB}"/>
              </a:ext>
            </a:extLst>
          </p:cNvPr>
          <p:cNvGrpSpPr/>
          <p:nvPr/>
        </p:nvGrpSpPr>
        <p:grpSpPr>
          <a:xfrm>
            <a:off x="7474217" y="3064061"/>
            <a:ext cx="410764" cy="124889"/>
            <a:chOff x="2154748" y="3526327"/>
            <a:chExt cx="418458" cy="127228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41EAE8E-00C6-4570-9D66-B6296121028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7F5B1F-F967-4B06-BE62-DC0F52BE895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FC5A100-CD5B-49C9-8641-47A42B1ED31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85210C8-1146-4482-9BB5-0680E212F23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958167-A7F4-4F64-A005-288E0D0596A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14C661A-FB54-4091-B59E-EB1B701944A8}"/>
              </a:ext>
            </a:extLst>
          </p:cNvPr>
          <p:cNvGrpSpPr/>
          <p:nvPr/>
        </p:nvGrpSpPr>
        <p:grpSpPr>
          <a:xfrm>
            <a:off x="7064053" y="3064061"/>
            <a:ext cx="410764" cy="124889"/>
            <a:chOff x="2154748" y="3526327"/>
            <a:chExt cx="418458" cy="127228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90FB68F-1F6B-49FD-8E90-E4F96E8D0D2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77CE6FD-28E2-4AA0-BDE4-4AC59CA48C3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74FD36B-5D1B-405B-A4DE-AC4398629C19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B779AE-7E62-4813-968A-605563B4A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EC521C-3E18-4DF3-B595-A81AC2F4019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8643FFD-4997-47A5-92AF-6EC35315F408}"/>
              </a:ext>
            </a:extLst>
          </p:cNvPr>
          <p:cNvGrpSpPr/>
          <p:nvPr/>
        </p:nvGrpSpPr>
        <p:grpSpPr>
          <a:xfrm>
            <a:off x="6850233" y="3065453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A3C3CD1-EB33-4038-9FD3-6BA8B0FBB7E9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0902D59-42AB-43DB-81E6-41CA57498968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7C0C62-C7A2-4A9F-873C-A3B14FFD950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AB25542C-F01D-4161-9F1A-4702E41225D3}"/>
              </a:ext>
            </a:extLst>
          </p:cNvPr>
          <p:cNvGrpSpPr/>
          <p:nvPr/>
        </p:nvGrpSpPr>
        <p:grpSpPr>
          <a:xfrm>
            <a:off x="5957805" y="2959478"/>
            <a:ext cx="410764" cy="124889"/>
            <a:chOff x="2154748" y="3526327"/>
            <a:chExt cx="418458" cy="127228"/>
          </a:xfrm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6DDCD85-499C-4CBA-A82B-DDFF234BDE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6D35B59-ACB7-492A-B03A-D582F92156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22C7389-D968-4498-B7EC-8C3898FABF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53C5A39-7224-4D22-8919-0DD98806791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1F56737-C951-47DC-A0A2-DF3819A93B2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C3E4777-71DB-4FBA-9044-485C3838FCB7}"/>
              </a:ext>
            </a:extLst>
          </p:cNvPr>
          <p:cNvGrpSpPr/>
          <p:nvPr/>
        </p:nvGrpSpPr>
        <p:grpSpPr>
          <a:xfrm>
            <a:off x="7547324" y="2959478"/>
            <a:ext cx="410764" cy="124889"/>
            <a:chOff x="2154748" y="3526327"/>
            <a:chExt cx="418458" cy="127228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80C3049-4FBE-49A6-846A-94DDED6570D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9C6D499-4EB9-4B44-BF5B-15AA094530A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326EEAE-E35D-4716-9505-1D3C1FE5FF1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6A81A3A-D68E-4248-86FE-05859E76FFF6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E222B1-DF9B-4FD7-95C0-5BDD3CB1231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CF2F2B1-8103-41D7-943F-DB8E744078C4}"/>
              </a:ext>
            </a:extLst>
          </p:cNvPr>
          <p:cNvGrpSpPr/>
          <p:nvPr/>
        </p:nvGrpSpPr>
        <p:grpSpPr>
          <a:xfrm>
            <a:off x="6355185" y="2959478"/>
            <a:ext cx="410764" cy="124889"/>
            <a:chOff x="2154748" y="3526327"/>
            <a:chExt cx="418458" cy="127228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D89F3A8-5258-4B94-8620-26805FD7DD1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22A8A1E-1539-4714-A20D-B55FD69AD99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D7DDB4E-8634-49A0-A928-75C6FAB1811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7ECFB27-B811-4317-B7A3-9AABAEFF81B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57F92DC-6238-480D-9790-E58F956D758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98802B1-9094-4BE4-9623-F61A07778AD0}"/>
              </a:ext>
            </a:extLst>
          </p:cNvPr>
          <p:cNvGrpSpPr/>
          <p:nvPr/>
        </p:nvGrpSpPr>
        <p:grpSpPr>
          <a:xfrm>
            <a:off x="6752564" y="2959478"/>
            <a:ext cx="410764" cy="124889"/>
            <a:chOff x="2154748" y="3526327"/>
            <a:chExt cx="418458" cy="127228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9653DDC-69A5-4CAA-AB62-C751528B9A4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A307279-8ACC-4A46-9A84-18BEC96B67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D2EDDBE-6D91-4375-AF26-29DD034942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42C7B58-463F-4F2E-86CA-6F78EB01491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B1B490E-1B12-4997-9114-242DE762412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340E8A4-07DE-42BE-8AA5-600E7204B86E}"/>
              </a:ext>
            </a:extLst>
          </p:cNvPr>
          <p:cNvGrpSpPr/>
          <p:nvPr/>
        </p:nvGrpSpPr>
        <p:grpSpPr>
          <a:xfrm>
            <a:off x="7149944" y="2959478"/>
            <a:ext cx="410764" cy="124889"/>
            <a:chOff x="2154748" y="3526327"/>
            <a:chExt cx="418458" cy="127228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1FA2CE43-EBE7-4540-8D49-DCA4534560D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3E1B5A6-A6C2-4703-B722-3DA2D698E6F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B9C2725-91EC-4F9A-8B2D-2C805C9ACE4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34DC97-9A83-41A5-8F64-D23DDB702EE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DEC4194-A5AF-421C-992C-59DE6C7B74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EDF1748-FCEC-479D-8C54-1742FA8FABC8}"/>
              </a:ext>
            </a:extLst>
          </p:cNvPr>
          <p:cNvGrpSpPr/>
          <p:nvPr/>
        </p:nvGrpSpPr>
        <p:grpSpPr>
          <a:xfrm>
            <a:off x="5957805" y="2855594"/>
            <a:ext cx="410764" cy="124889"/>
            <a:chOff x="2154748" y="3526327"/>
            <a:chExt cx="418458" cy="127228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3024547-0432-4A0D-838D-C2A99E9DBE5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53EF9D4-2E38-47E5-83D4-58E3226A2CE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33DB873-6439-4BE3-9D35-9524EB84B55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7FD8B39B-DE07-43EA-890E-78E528B0932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2225C33-10B5-4818-A848-BDED6AAE65C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3292BF3F-BDE0-4CB8-B901-19E9389DA6C2}"/>
              </a:ext>
            </a:extLst>
          </p:cNvPr>
          <p:cNvGrpSpPr/>
          <p:nvPr/>
        </p:nvGrpSpPr>
        <p:grpSpPr>
          <a:xfrm>
            <a:off x="7547324" y="2855594"/>
            <a:ext cx="410764" cy="124889"/>
            <a:chOff x="2154748" y="3526327"/>
            <a:chExt cx="418458" cy="127228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F1154E2-15E8-48A1-AC0E-84A0733200C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DC02C5A-1963-4DC2-8D74-3F486D00278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C071E8B-CF28-4C09-91C5-32F23098E6E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2302E48-4D7B-4423-84F7-E9333B6D815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11DE233-FCF6-4621-9215-53B0BA0CBFE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1ECC48-DD23-4C59-93A7-AD614B52787B}"/>
              </a:ext>
            </a:extLst>
          </p:cNvPr>
          <p:cNvGrpSpPr/>
          <p:nvPr/>
        </p:nvGrpSpPr>
        <p:grpSpPr>
          <a:xfrm>
            <a:off x="6355185" y="2855594"/>
            <a:ext cx="410764" cy="124889"/>
            <a:chOff x="2154748" y="3526327"/>
            <a:chExt cx="418458" cy="127228"/>
          </a:xfrm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D931CB4-0740-4927-BED4-3F1CAE4CB4C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0C920B1-C9F9-406B-96B7-5687CCD70CA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07EBE97-EA08-4D40-8E6B-DFA89B3C905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96897F-DBD3-4B0D-9270-109934D96A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ACB162F-60E4-48FB-8FBF-B55DCC5FAA9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64A1486-D92B-4223-B567-B4A68341AEC4}"/>
              </a:ext>
            </a:extLst>
          </p:cNvPr>
          <p:cNvGrpSpPr/>
          <p:nvPr/>
        </p:nvGrpSpPr>
        <p:grpSpPr>
          <a:xfrm>
            <a:off x="6752564" y="2855594"/>
            <a:ext cx="410764" cy="124889"/>
            <a:chOff x="2154748" y="3526327"/>
            <a:chExt cx="418458" cy="127228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A64C920-1A95-44B5-9F6D-FD5E1FE7A32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975A31C-6959-4990-A1B9-7FE9BA7E2F1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0540A97-B897-499F-A369-671BF036EFE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68D5933-A6CF-4368-903A-1F40EC20626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997D1F4-EB53-4AC9-A2AD-10EF7C39DD3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3CBDD1F-F3F0-4CFC-A6EF-F22AF0AE4DBF}"/>
              </a:ext>
            </a:extLst>
          </p:cNvPr>
          <p:cNvGrpSpPr/>
          <p:nvPr/>
        </p:nvGrpSpPr>
        <p:grpSpPr>
          <a:xfrm>
            <a:off x="7149944" y="2855594"/>
            <a:ext cx="410764" cy="124889"/>
            <a:chOff x="2154748" y="3526327"/>
            <a:chExt cx="418458" cy="127228"/>
          </a:xfrm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E51857D-2917-47BF-A541-C0C83A9BE40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236FEAE-8BBB-44DE-9300-70C7AD455D1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54D5477-4868-48FD-AD6F-B8D796B477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597050F-5778-49C6-B2FE-2CB2D662F7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9687352-41BA-416D-877F-1AA83FAC78E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E4C8FDD-7943-42A1-A97A-9CF83A4C9C0A}"/>
              </a:ext>
            </a:extLst>
          </p:cNvPr>
          <p:cNvGrpSpPr/>
          <p:nvPr/>
        </p:nvGrpSpPr>
        <p:grpSpPr>
          <a:xfrm>
            <a:off x="6451148" y="2748112"/>
            <a:ext cx="402116" cy="124889"/>
            <a:chOff x="2154748" y="3526327"/>
            <a:chExt cx="418458" cy="127228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35AE7BB-B0EB-48C6-879A-CBE5E057A46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AC4DDEE-6C2C-47F2-8055-1A9591237DF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47C248B-CB62-426A-ACB7-2ACFC4CD8F8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6C06D18-9673-437C-B6C9-3A44A1DA3AD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5C03A1-32B8-4817-8707-FD3291AAEE8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6B1C058-6F10-41A5-8E7F-2E944098D36D}"/>
              </a:ext>
            </a:extLst>
          </p:cNvPr>
          <p:cNvGrpSpPr/>
          <p:nvPr/>
        </p:nvGrpSpPr>
        <p:grpSpPr>
          <a:xfrm>
            <a:off x="6049619" y="2748112"/>
            <a:ext cx="402116" cy="124889"/>
            <a:chOff x="2154748" y="3526327"/>
            <a:chExt cx="418458" cy="127228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A67967C-8008-4D3C-92F3-1B83E4E65D2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85E3035-FCA0-4AFB-9725-86BDA5E26B9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6410D-44AB-45BD-8172-70BBE1866E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FBCF1D8-8B17-4D36-B177-9607AFB0E87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144C012-34A7-4389-9A09-26D8F877DD1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9F2271E-AE20-490D-9B20-2B76E7EC6810}"/>
              </a:ext>
            </a:extLst>
          </p:cNvPr>
          <p:cNvGrpSpPr/>
          <p:nvPr/>
        </p:nvGrpSpPr>
        <p:grpSpPr>
          <a:xfrm>
            <a:off x="7463523" y="2748112"/>
            <a:ext cx="402116" cy="124889"/>
            <a:chOff x="2154748" y="3526327"/>
            <a:chExt cx="418458" cy="127228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0D6032-F28B-441E-94C4-B9E5ED3B99E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D983E23-5C62-498A-B96A-37C55B619A1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2E64817-494C-4624-8E1D-84F5D4AC7E8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FB294CA-FD0B-4ED2-84AB-68FB317DED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28CCE4B-AB61-4A5F-B2B0-47D8911BFF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7A9AD901-469E-4695-9BE2-337601B8BFAB}"/>
              </a:ext>
            </a:extLst>
          </p:cNvPr>
          <p:cNvGrpSpPr/>
          <p:nvPr/>
        </p:nvGrpSpPr>
        <p:grpSpPr>
          <a:xfrm>
            <a:off x="7061995" y="2748112"/>
            <a:ext cx="402116" cy="124889"/>
            <a:chOff x="2154748" y="3526327"/>
            <a:chExt cx="418458" cy="127228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66A7DB4-61A1-47F7-85FB-6EDABCB44DC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33A0D51-71D6-4AC4-B61D-C5335DDD975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FD4F2F8-B2C7-421E-8AFD-CEF76C83F27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C59E15D-5B4A-40B8-AE65-A8D5FE759E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DB7E6E7-B5DD-4FC6-880B-754F1769E9B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ADA2521-CCB6-42E2-B9F9-4DF4762FEFE4}"/>
              </a:ext>
            </a:extLst>
          </p:cNvPr>
          <p:cNvGrpSpPr/>
          <p:nvPr/>
        </p:nvGrpSpPr>
        <p:grpSpPr>
          <a:xfrm>
            <a:off x="6852676" y="2749504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44BF4D5-BF42-4BEE-A518-36ABE9093F1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FAF0E89-946F-4814-8F12-224961D7264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0E5A7F4-931B-4516-B310-D9B06BA0A5F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1E73BBA9-68EE-402A-B9A2-8383C70EAC08}"/>
              </a:ext>
            </a:extLst>
          </p:cNvPr>
          <p:cNvGrpSpPr/>
          <p:nvPr/>
        </p:nvGrpSpPr>
        <p:grpSpPr>
          <a:xfrm>
            <a:off x="5874167" y="2644587"/>
            <a:ext cx="2153956" cy="123497"/>
            <a:chOff x="1468126" y="2785911"/>
            <a:chExt cx="2194301" cy="125810"/>
          </a:xfrm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00D8E37A-843E-40B2-BFAC-4E9078EC5A8B}"/>
                </a:ext>
              </a:extLst>
            </p:cNvPr>
            <p:cNvSpPr/>
            <p:nvPr/>
          </p:nvSpPr>
          <p:spPr>
            <a:xfrm>
              <a:off x="24203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39AF846-472B-4DDE-A41D-CC5C30BE9AA6}"/>
                </a:ext>
              </a:extLst>
            </p:cNvPr>
            <p:cNvSpPr/>
            <p:nvPr/>
          </p:nvSpPr>
          <p:spPr>
            <a:xfrm>
              <a:off x="25334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98D5963-012D-4640-B6E0-F39D01712C80}"/>
                </a:ext>
              </a:extLst>
            </p:cNvPr>
            <p:cNvSpPr/>
            <p:nvPr/>
          </p:nvSpPr>
          <p:spPr>
            <a:xfrm>
              <a:off x="26466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25E5E8E-82C4-40C1-A1EB-D6AF5DCDD40F}"/>
                </a:ext>
              </a:extLst>
            </p:cNvPr>
            <p:cNvSpPr/>
            <p:nvPr/>
          </p:nvSpPr>
          <p:spPr>
            <a:xfrm>
              <a:off x="27598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CA20FCE-C8EA-4579-A1C7-95DEA500C2DE}"/>
                </a:ext>
              </a:extLst>
            </p:cNvPr>
            <p:cNvSpPr/>
            <p:nvPr/>
          </p:nvSpPr>
          <p:spPr>
            <a:xfrm>
              <a:off x="28730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573748D-502B-4BDB-9FB6-9EC192B5D2AA}"/>
                </a:ext>
              </a:extLst>
            </p:cNvPr>
            <p:cNvSpPr/>
            <p:nvPr/>
          </p:nvSpPr>
          <p:spPr>
            <a:xfrm>
              <a:off x="29861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6004827-87F0-4B6B-AFF6-A46889AC6B69}"/>
                </a:ext>
              </a:extLst>
            </p:cNvPr>
            <p:cNvSpPr/>
            <p:nvPr/>
          </p:nvSpPr>
          <p:spPr>
            <a:xfrm>
              <a:off x="30993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ACC22AF-8220-43D7-86EF-9645B44BF78F}"/>
                </a:ext>
              </a:extLst>
            </p:cNvPr>
            <p:cNvSpPr/>
            <p:nvPr/>
          </p:nvSpPr>
          <p:spPr>
            <a:xfrm>
              <a:off x="32125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537D7D3-F6FA-4861-B360-9E266DF6D1E3}"/>
                </a:ext>
              </a:extLst>
            </p:cNvPr>
            <p:cNvSpPr/>
            <p:nvPr/>
          </p:nvSpPr>
          <p:spPr>
            <a:xfrm>
              <a:off x="33257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11A6588-ADE5-41B0-BE45-64D4E83324A3}"/>
                </a:ext>
              </a:extLst>
            </p:cNvPr>
            <p:cNvSpPr/>
            <p:nvPr/>
          </p:nvSpPr>
          <p:spPr>
            <a:xfrm>
              <a:off x="3521338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AE36BB-E286-4A3C-8744-BCD85E599B7E}"/>
                </a:ext>
              </a:extLst>
            </p:cNvPr>
            <p:cNvSpPr/>
            <p:nvPr/>
          </p:nvSpPr>
          <p:spPr>
            <a:xfrm>
              <a:off x="17412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4804852-D1A9-4DB8-86A0-8371CDA1FE96}"/>
                </a:ext>
              </a:extLst>
            </p:cNvPr>
            <p:cNvSpPr/>
            <p:nvPr/>
          </p:nvSpPr>
          <p:spPr>
            <a:xfrm>
              <a:off x="18544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1485481-213F-4459-BCE0-95262735ACD4}"/>
                </a:ext>
              </a:extLst>
            </p:cNvPr>
            <p:cNvSpPr/>
            <p:nvPr/>
          </p:nvSpPr>
          <p:spPr>
            <a:xfrm>
              <a:off x="19676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E94FA3E-AB3F-4CFC-AEF4-C00B069983B9}"/>
                </a:ext>
              </a:extLst>
            </p:cNvPr>
            <p:cNvSpPr/>
            <p:nvPr/>
          </p:nvSpPr>
          <p:spPr>
            <a:xfrm>
              <a:off x="20807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B9ECAB3-1EE3-4BEB-8127-036607CDD5D7}"/>
                </a:ext>
              </a:extLst>
            </p:cNvPr>
            <p:cNvSpPr/>
            <p:nvPr/>
          </p:nvSpPr>
          <p:spPr>
            <a:xfrm>
              <a:off x="21939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AA2DADF-01A7-4469-AF46-11FB698CD01C}"/>
                </a:ext>
              </a:extLst>
            </p:cNvPr>
            <p:cNvSpPr/>
            <p:nvPr/>
          </p:nvSpPr>
          <p:spPr>
            <a:xfrm>
              <a:off x="23071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7B0F0E97-1413-47B0-9821-8A84D349CAB1}"/>
                </a:ext>
              </a:extLst>
            </p:cNvPr>
            <p:cNvSpPr/>
            <p:nvPr/>
          </p:nvSpPr>
          <p:spPr>
            <a:xfrm>
              <a:off x="1533808" y="2785911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919B715-AB63-41F6-9818-E2FFF5428346}"/>
                </a:ext>
              </a:extLst>
            </p:cNvPr>
            <p:cNvSpPr/>
            <p:nvPr/>
          </p:nvSpPr>
          <p:spPr>
            <a:xfrm>
              <a:off x="1468126" y="2806760"/>
              <a:ext cx="2194301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AF77BFA-6DBF-41CF-AC08-894E9C9F0805}"/>
              </a:ext>
            </a:extLst>
          </p:cNvPr>
          <p:cNvGrpSpPr/>
          <p:nvPr/>
        </p:nvGrpSpPr>
        <p:grpSpPr>
          <a:xfrm>
            <a:off x="6446509" y="2539236"/>
            <a:ext cx="402116" cy="124889"/>
            <a:chOff x="2154748" y="3526327"/>
            <a:chExt cx="418458" cy="127228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F609898-589C-494D-AFE0-41DDEEB16A2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B605C78-6887-4A04-B67B-703F4C0089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9514118-92C1-419B-90BF-7F3D2C84E2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DB0A546-AEAF-4349-B5F9-C8ABAEF4BB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48688D1-73C3-4E6A-BAA9-B2E82DCF603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370FB72-BDE4-423F-93D2-3955FEC6121F}"/>
              </a:ext>
            </a:extLst>
          </p:cNvPr>
          <p:cNvGrpSpPr/>
          <p:nvPr/>
        </p:nvGrpSpPr>
        <p:grpSpPr>
          <a:xfrm>
            <a:off x="6044980" y="2539236"/>
            <a:ext cx="402116" cy="124889"/>
            <a:chOff x="2154748" y="3526327"/>
            <a:chExt cx="418458" cy="127228"/>
          </a:xfrm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394FA4EE-7DEF-406D-BD69-278D233D2EE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99947FE-7E01-4154-97EB-D3CE2C9B3D8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99B74F-FAC6-4CC6-94EB-AC2D5FF2F66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3D30057-44A8-4B0E-A081-35B50125B72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CD3BDD1-D4FF-4E8F-8E18-38A3DEFF795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25F1BD7D-1622-4421-B04D-E485DC105AEB}"/>
              </a:ext>
            </a:extLst>
          </p:cNvPr>
          <p:cNvGrpSpPr/>
          <p:nvPr/>
        </p:nvGrpSpPr>
        <p:grpSpPr>
          <a:xfrm>
            <a:off x="7458884" y="2539236"/>
            <a:ext cx="402116" cy="124889"/>
            <a:chOff x="2154748" y="3526327"/>
            <a:chExt cx="418458" cy="127228"/>
          </a:xfrm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57544443-F349-4A8C-969C-883E5C1FAE2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897CF24-A607-4BFE-84CE-1EFEE117A79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7277071-AA59-4D4D-A14C-315FED2D2EA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955118B-A1C3-4420-9531-A4F31223490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E0BE7D1-ACC7-44E2-AD90-BBCCAA7F39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9E6243D9-C056-482A-AD6E-0CBD96D614F4}"/>
              </a:ext>
            </a:extLst>
          </p:cNvPr>
          <p:cNvGrpSpPr/>
          <p:nvPr/>
        </p:nvGrpSpPr>
        <p:grpSpPr>
          <a:xfrm>
            <a:off x="7057356" y="2539236"/>
            <a:ext cx="402116" cy="124889"/>
            <a:chOff x="2154748" y="3526327"/>
            <a:chExt cx="418458" cy="127228"/>
          </a:xfrm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8B0A10C-B8C0-414C-ADDB-6FD2DC8EA1C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12F0A07-0919-4D3B-B976-C4829B34D0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DE791B3-863A-40D4-9C86-F0F4DA1CC8A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358A0B3-648A-467A-9289-5F95495F988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8BD07CA-2AD7-47F7-8A5A-ED73402EF9D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032F0DD3-8D8C-42F6-BED5-896C7462C1A1}"/>
              </a:ext>
            </a:extLst>
          </p:cNvPr>
          <p:cNvGrpSpPr/>
          <p:nvPr/>
        </p:nvGrpSpPr>
        <p:grpSpPr>
          <a:xfrm>
            <a:off x="6848037" y="2540628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1224D42D-1DB3-45EB-B038-A9A18B7497E4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4447F2A-11EB-4550-BDEC-93F94F033A6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E7E5B2-6FC4-441D-85E5-5EB7EF649E6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1669B7A-09E9-4BC2-BD66-CCFB9535C72D}"/>
              </a:ext>
            </a:extLst>
          </p:cNvPr>
          <p:cNvGrpSpPr/>
          <p:nvPr/>
        </p:nvGrpSpPr>
        <p:grpSpPr>
          <a:xfrm>
            <a:off x="5964013" y="2436116"/>
            <a:ext cx="410764" cy="124889"/>
            <a:chOff x="2154748" y="3526327"/>
            <a:chExt cx="418458" cy="127228"/>
          </a:xfrm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3CECADC8-A013-4FF4-A9F8-B5096424D85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DF531A5-BE53-406A-88E2-0B5160330B5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BD86E79-247E-4E9C-8F0D-50E2C974838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60FF4C6-99A3-4B6F-8E69-E7AB90D0473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D1F08D6-BE86-48B0-8091-BCB4A200DF9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9534548-73ED-4E24-8534-A6E97908CE4C}"/>
              </a:ext>
            </a:extLst>
          </p:cNvPr>
          <p:cNvGrpSpPr/>
          <p:nvPr/>
        </p:nvGrpSpPr>
        <p:grpSpPr>
          <a:xfrm>
            <a:off x="7553532" y="2436116"/>
            <a:ext cx="410764" cy="124889"/>
            <a:chOff x="2154748" y="3526327"/>
            <a:chExt cx="418458" cy="127228"/>
          </a:xfrm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A781E10-EF31-4B95-9C2B-D1FA32F2DC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C8BABD8-2463-436B-B2F5-754810EE21C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7FDA802-A2B0-4AFD-B2CD-715E4C2D673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4486F22-B0E5-450F-B65C-8D847746202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3BD4192-B743-4B5F-87A7-2C81C2DB794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15218F-3665-4C6E-98EA-3CB2D23820F6}"/>
              </a:ext>
            </a:extLst>
          </p:cNvPr>
          <p:cNvGrpSpPr/>
          <p:nvPr/>
        </p:nvGrpSpPr>
        <p:grpSpPr>
          <a:xfrm>
            <a:off x="6361393" y="2436116"/>
            <a:ext cx="410764" cy="124889"/>
            <a:chOff x="2154748" y="3526327"/>
            <a:chExt cx="418458" cy="127228"/>
          </a:xfrm>
        </p:grpSpPr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CF429ECB-1B18-4F80-ADEF-88D2D409921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1783AA7-70C8-4B22-B7F1-11B99B4367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5A008E-4CF6-47FC-AEDA-A475CCD635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8A058A-A051-43DD-B0B8-A0119D62FED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FF675AC-C47A-4B9F-8A47-AA19A4EF655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815C81D-62F5-43C0-BDE3-3E60BF2EE8E7}"/>
              </a:ext>
            </a:extLst>
          </p:cNvPr>
          <p:cNvGrpSpPr/>
          <p:nvPr/>
        </p:nvGrpSpPr>
        <p:grpSpPr>
          <a:xfrm>
            <a:off x="6758772" y="2436116"/>
            <a:ext cx="410764" cy="124889"/>
            <a:chOff x="2154748" y="3526327"/>
            <a:chExt cx="418458" cy="127228"/>
          </a:xfrm>
        </p:grpSpPr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36260-AE8D-4A80-83BC-2B9D425FE02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2D6CEF1-4C45-42D3-ACB6-3ACEB6E348D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91B1BAF-6C5C-4112-83DC-7BC3EFDE0DC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ABF055F-E253-429E-85EE-61638D14EAE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2760C1-A30C-44CB-85F7-1984DAC25CE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F7A1E90-1123-4018-8DB4-27AD7AC6726D}"/>
              </a:ext>
            </a:extLst>
          </p:cNvPr>
          <p:cNvGrpSpPr/>
          <p:nvPr/>
        </p:nvGrpSpPr>
        <p:grpSpPr>
          <a:xfrm>
            <a:off x="7156152" y="2436116"/>
            <a:ext cx="410764" cy="124889"/>
            <a:chOff x="2154748" y="3526327"/>
            <a:chExt cx="418458" cy="127228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B1ADBE-C07A-4A81-B2E2-B677387C19D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76E2156-A5D6-4C74-A359-A449CE78BC6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18D8125-3906-469E-8766-AE39994E9F7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553E83-16FF-4792-AA1B-BFE1122FE7B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5E2267-CB0E-42E4-9FC9-DA7A4BE85C7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D70374E-7B9E-4AE9-9156-2F08C32EC727}"/>
              </a:ext>
            </a:extLst>
          </p:cNvPr>
          <p:cNvGrpSpPr/>
          <p:nvPr/>
        </p:nvGrpSpPr>
        <p:grpSpPr>
          <a:xfrm>
            <a:off x="5964013" y="2333319"/>
            <a:ext cx="410764" cy="124889"/>
            <a:chOff x="2154748" y="3526327"/>
            <a:chExt cx="418458" cy="127228"/>
          </a:xfrm>
        </p:grpSpPr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E8F3C915-B5B4-4E5C-8456-BB365F6F34D4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F604BDE-0E11-433A-9C74-5111EF3C405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B73F3B7-61A9-4EFA-BDD9-FB4B356B30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76BCB2F-D759-4E3A-951F-D958FA8949C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A3909F5B-BCE9-49FE-B6E4-F7626B76D9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2277E8F-5702-4E7E-A831-AD25D5923ECC}"/>
              </a:ext>
            </a:extLst>
          </p:cNvPr>
          <p:cNvGrpSpPr/>
          <p:nvPr/>
        </p:nvGrpSpPr>
        <p:grpSpPr>
          <a:xfrm>
            <a:off x="7553532" y="2333319"/>
            <a:ext cx="410764" cy="124889"/>
            <a:chOff x="2154748" y="3526327"/>
            <a:chExt cx="418458" cy="127228"/>
          </a:xfrm>
        </p:grpSpPr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49D4A8-B202-44C5-949D-AD413DDCB0C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C32BCC2-5AB6-4209-808A-84FC878AD15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6478460-A550-412C-B9BB-6C1D12FC270D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8978015-699E-4FEC-B98E-7D45D2C5E9DB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F7AA03F-513C-47F1-8916-12D5D5A42C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9B98849-6027-4D40-BE4D-FF28353ED8FC}"/>
              </a:ext>
            </a:extLst>
          </p:cNvPr>
          <p:cNvGrpSpPr/>
          <p:nvPr/>
        </p:nvGrpSpPr>
        <p:grpSpPr>
          <a:xfrm>
            <a:off x="6361393" y="2333319"/>
            <a:ext cx="410764" cy="124889"/>
            <a:chOff x="2154748" y="3526327"/>
            <a:chExt cx="418458" cy="127228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C9E6980-E6D9-4A3E-99AE-192F7B5667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34F8E17-E7B0-4A24-9337-B169BB0B0B0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BF19721-6160-4F1E-AD02-E05704B5BA3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C86347-5E31-46FC-AB8F-77196B872F8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4EE5700-B314-43F9-8B49-D418222B817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1E34D35-550E-44AD-BE53-4D2EFEBCEDEC}"/>
              </a:ext>
            </a:extLst>
          </p:cNvPr>
          <p:cNvGrpSpPr/>
          <p:nvPr/>
        </p:nvGrpSpPr>
        <p:grpSpPr>
          <a:xfrm>
            <a:off x="6758772" y="2333319"/>
            <a:ext cx="410764" cy="124889"/>
            <a:chOff x="2154748" y="3526327"/>
            <a:chExt cx="418458" cy="127228"/>
          </a:xfrm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F27AC378-9D7D-4724-A126-1FD6265A9B0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4DB5A7D-F90A-4E25-9617-88AADEEDC4B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3C14663-4192-4BFC-913D-C55AC3E47D2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F68F159-AC87-4F0E-852C-8EB72A44BDE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0D8BF7-9FFC-48F2-AD32-FC12FB86378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1BF4B6C-4481-4F9B-9178-6BC753947877}"/>
              </a:ext>
            </a:extLst>
          </p:cNvPr>
          <p:cNvGrpSpPr/>
          <p:nvPr/>
        </p:nvGrpSpPr>
        <p:grpSpPr>
          <a:xfrm>
            <a:off x="7156152" y="2333319"/>
            <a:ext cx="410764" cy="124889"/>
            <a:chOff x="2154748" y="3526327"/>
            <a:chExt cx="418458" cy="127228"/>
          </a:xfrm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B81A0009-E11B-44CD-835C-2F3F9B7A3B6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8460F5A-D47F-4C44-A554-F90A65649B4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1D9A2C-892E-4D99-B292-FAAD601CB62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FC6C265-0717-4E0E-BA8A-3B553F09D6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3E45707-96D1-404A-A8B3-E2B9EE1359A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74D682C9-0453-4E43-8821-307EA7877936}"/>
              </a:ext>
            </a:extLst>
          </p:cNvPr>
          <p:cNvGrpSpPr/>
          <p:nvPr/>
        </p:nvGrpSpPr>
        <p:grpSpPr>
          <a:xfrm>
            <a:off x="6458702" y="2230557"/>
            <a:ext cx="401296" cy="124889"/>
            <a:chOff x="2154748" y="3526327"/>
            <a:chExt cx="418458" cy="127228"/>
          </a:xfrm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F1C8FE4-A548-41FB-9E33-A1629DEA5C9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5F6BF39-EB95-451D-9705-A58B872711D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8AC4667-915B-4145-B277-1881D2677D3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7A2477C7-8BF5-4E3C-9CCA-F3DEAA4A81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02293A3-7142-4F45-BBDC-EA76BADF147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C89900F-EB11-49A1-B53F-EF7AF837C127}"/>
              </a:ext>
            </a:extLst>
          </p:cNvPr>
          <p:cNvGrpSpPr/>
          <p:nvPr/>
        </p:nvGrpSpPr>
        <p:grpSpPr>
          <a:xfrm>
            <a:off x="6057992" y="2230557"/>
            <a:ext cx="401296" cy="124889"/>
            <a:chOff x="2154748" y="3526327"/>
            <a:chExt cx="418458" cy="127228"/>
          </a:xfrm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7F75ACDB-F631-40C4-8863-FC24EA96277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DFBDC91-A47C-431E-B042-865244909B6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80229C5-BB02-4F89-9233-A968F939AA2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4C83C04-6E22-44BB-A3E0-8AB6B28CDFA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117ABD1-C915-43D7-AA12-FE6B484B827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2A3269-36CF-4C80-AD58-EA0DE27BA132}"/>
              </a:ext>
            </a:extLst>
          </p:cNvPr>
          <p:cNvGrpSpPr/>
          <p:nvPr/>
        </p:nvGrpSpPr>
        <p:grpSpPr>
          <a:xfrm>
            <a:off x="7469012" y="2230557"/>
            <a:ext cx="401296" cy="124889"/>
            <a:chOff x="2154748" y="3526327"/>
            <a:chExt cx="418458" cy="127228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38580-A5BA-4DF6-AF38-7B5F78BF5FF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38CD39D-846E-4818-980D-AED523189AF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7B16EE7-E1E5-4064-AD6E-0437A18B98B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8861044-91F4-45E0-9298-1F63A7583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60A6CA8-495F-418A-B770-38AB6396950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FDAAE5C-BCDD-4420-BCAB-81FC5C6197BB}"/>
              </a:ext>
            </a:extLst>
          </p:cNvPr>
          <p:cNvGrpSpPr/>
          <p:nvPr/>
        </p:nvGrpSpPr>
        <p:grpSpPr>
          <a:xfrm>
            <a:off x="7068303" y="2230557"/>
            <a:ext cx="401296" cy="124889"/>
            <a:chOff x="2154748" y="3526327"/>
            <a:chExt cx="418458" cy="127228"/>
          </a:xfrm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39C3B22-C359-4F49-AF31-55CC9637AA2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34C05EE-9E4B-45A3-B070-A214944D0D7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6F38940-A1AD-4319-B2C6-A35F31E6C08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2E956E2-361A-4594-92A3-CB70040330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2E62F68-373C-411A-B9F6-8FA1077654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9311A5E-11A3-45B9-82DC-053C122625A9}"/>
              </a:ext>
            </a:extLst>
          </p:cNvPr>
          <p:cNvGrpSpPr/>
          <p:nvPr/>
        </p:nvGrpSpPr>
        <p:grpSpPr>
          <a:xfrm>
            <a:off x="6859411" y="2231949"/>
            <a:ext cx="209477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61A7AE7A-4194-497B-B03B-34A74F6D65A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DE709F4-75BF-488D-B82A-50901576CC2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7C6F435-08C2-4581-A879-F39601ED20B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D5DA7D9-7C8C-4987-90DB-B5E1010966F0}"/>
              </a:ext>
            </a:extLst>
          </p:cNvPr>
          <p:cNvGrpSpPr/>
          <p:nvPr/>
        </p:nvGrpSpPr>
        <p:grpSpPr>
          <a:xfrm>
            <a:off x="6555166" y="2127040"/>
            <a:ext cx="406190" cy="124889"/>
            <a:chOff x="2154748" y="3526327"/>
            <a:chExt cx="418458" cy="127228"/>
          </a:xfrm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4E0C122-A602-49D4-9A08-16185F3A74A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D65FF3-74D5-4551-8119-11215724E06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BB23957-78D3-49B4-9F72-D4DFDAFB144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6304CB8-F528-4A47-B252-EC7E22B31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189480A-8BC4-4FCB-9963-DBB3AC49B76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3E6008A8-0D84-4F47-93CD-5B95C3D95BC9}"/>
              </a:ext>
            </a:extLst>
          </p:cNvPr>
          <p:cNvGrpSpPr/>
          <p:nvPr/>
        </p:nvGrpSpPr>
        <p:grpSpPr>
          <a:xfrm>
            <a:off x="6147599" y="2127040"/>
            <a:ext cx="406190" cy="124889"/>
            <a:chOff x="2154748" y="3526327"/>
            <a:chExt cx="418458" cy="127228"/>
          </a:xfrm>
        </p:grpSpPr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B34EE966-6D24-4359-86E7-B36AB296157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AA494BD-AFDF-4158-A2B1-9E1C8259369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0EAE22A-0152-4E66-90AF-A4A334BB2E1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CBDAFB2B-261B-45B9-98D7-E53B014AFBD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F861364-B75E-437C-BA43-080436B0109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C6E65F0-C251-4E47-BA21-CEE5D47ED902}"/>
              </a:ext>
            </a:extLst>
          </p:cNvPr>
          <p:cNvGrpSpPr/>
          <p:nvPr/>
        </p:nvGrpSpPr>
        <p:grpSpPr>
          <a:xfrm>
            <a:off x="6962732" y="2127040"/>
            <a:ext cx="406190" cy="124889"/>
            <a:chOff x="2154748" y="3526327"/>
            <a:chExt cx="418458" cy="127228"/>
          </a:xfrm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3484E95-8572-4CD1-89F9-22908DA715C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D99E91C6-CC90-4F06-83EB-652F41D8CC4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B4C7643-3E64-4217-9226-FA31A7A60784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970826C-5FFE-4359-9B2D-7BF72100917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5831AA0-7198-411D-AAFC-904FA34BAA6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54520172-CBBA-4B4C-BA93-F7ACFF60E89B}"/>
              </a:ext>
            </a:extLst>
          </p:cNvPr>
          <p:cNvGrpSpPr/>
          <p:nvPr/>
        </p:nvGrpSpPr>
        <p:grpSpPr>
          <a:xfrm>
            <a:off x="7371344" y="2126343"/>
            <a:ext cx="406190" cy="124889"/>
            <a:chOff x="2154748" y="3526327"/>
            <a:chExt cx="418458" cy="127228"/>
          </a:xfrm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D7F9545-6BD1-43D3-B0DE-8BA98F95490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9C5669FD-ABAB-48FC-88E9-E9D48890AC9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B6CC04F-FF51-4039-8899-999417B5CD3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FB020A8-1F81-490E-ADCC-D1D02350104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BB88C0A-A779-480C-B946-8E8A5A478BF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E2BE03F-D3C4-4D33-BC32-46845076AB35}"/>
              </a:ext>
            </a:extLst>
          </p:cNvPr>
          <p:cNvGrpSpPr/>
          <p:nvPr/>
        </p:nvGrpSpPr>
        <p:grpSpPr>
          <a:xfrm>
            <a:off x="6650578" y="2022478"/>
            <a:ext cx="631995" cy="123498"/>
            <a:chOff x="1923469" y="3422768"/>
            <a:chExt cx="658378" cy="125811"/>
          </a:xfrm>
        </p:grpSpPr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D7153E7-BD02-4E17-B6CD-C6974D0CD085}"/>
                </a:ext>
              </a:extLst>
            </p:cNvPr>
            <p:cNvGrpSpPr/>
            <p:nvPr/>
          </p:nvGrpSpPr>
          <p:grpSpPr>
            <a:xfrm>
              <a:off x="2144134" y="3422768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CE0E04-3840-44B6-9B0D-4A69785B1E6D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C6D63A9-5981-49AA-8368-029819EA052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D4E9DB-F754-4D38-8F86-F361724B8A4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6FDC9EE1-34DF-446F-84DA-9774B8C0051C}"/>
                </a:ext>
              </a:extLst>
            </p:cNvPr>
            <p:cNvGrpSpPr/>
            <p:nvPr/>
          </p:nvGrpSpPr>
          <p:grpSpPr>
            <a:xfrm>
              <a:off x="2363411" y="3422768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F963C3A-6ED3-40D9-9F85-5F38EFB8DB0E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641D122-7469-4F7D-9FCA-E710B69C30DD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62D3578-C54D-44DB-B450-731B79DC112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E6BF67B8-2149-4EC8-A6D4-F4DA51D4EE00}"/>
                </a:ext>
              </a:extLst>
            </p:cNvPr>
            <p:cNvGrpSpPr/>
            <p:nvPr/>
          </p:nvGrpSpPr>
          <p:grpSpPr>
            <a:xfrm>
              <a:off x="1923469" y="3422769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C0E03D-1ACE-4A6B-9619-5B27A69E4C04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F9F83C6-3CB7-4A34-9956-304F7049711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A42B5E9-4521-4481-9432-9E5C0B49C8B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A21C04D7-DCC6-470C-B575-E210008BF27C}"/>
              </a:ext>
            </a:extLst>
          </p:cNvPr>
          <p:cNvGrpSpPr/>
          <p:nvPr/>
        </p:nvGrpSpPr>
        <p:grpSpPr>
          <a:xfrm>
            <a:off x="6248098" y="2021087"/>
            <a:ext cx="401689" cy="124889"/>
            <a:chOff x="2154748" y="3526327"/>
            <a:chExt cx="418458" cy="127228"/>
          </a:xfrm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D476E3EC-DB5B-4EF0-ACFC-B00EC3CF63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18D36-082B-4FD0-8E81-0A306B4564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6C52E28-35A1-49ED-ADBC-5CCB3C95DA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C67747-FBB6-44F6-875B-E1A58E037E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25DD040-6CA0-40C3-B4B5-BA5B2B88B1A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5601B733-33F6-45F2-8841-DEF13B9D1BF8}"/>
              </a:ext>
            </a:extLst>
          </p:cNvPr>
          <p:cNvGrpSpPr/>
          <p:nvPr/>
        </p:nvGrpSpPr>
        <p:grpSpPr>
          <a:xfrm>
            <a:off x="7285390" y="2021087"/>
            <a:ext cx="401689" cy="124889"/>
            <a:chOff x="2154748" y="3526327"/>
            <a:chExt cx="418458" cy="127228"/>
          </a:xfrm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F0815FE1-28F5-4420-A25D-57912847939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90FEF11-0ADE-4DFE-A66E-3B0F44E4E4B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C66F8A4-97C0-40B8-9571-0BF4773A7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FEE502-43EB-42D3-ADDB-C853074438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5E51BDB-A42F-4A82-AEFA-ACC57CF6E8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0E33AAD0-481B-471A-BCC5-FC79DCFE1F4E}"/>
              </a:ext>
            </a:extLst>
          </p:cNvPr>
          <p:cNvGrpSpPr/>
          <p:nvPr/>
        </p:nvGrpSpPr>
        <p:grpSpPr>
          <a:xfrm>
            <a:off x="6871540" y="1815632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E7DAAC38-0C01-4F36-8A3F-CDA80A6234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8D7C953-AD9B-4918-BEA8-57D4D862623C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2D7700E-3CA7-403A-968C-D8358D7F293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488E865F-2D66-40EB-97F2-C9AEEBDC8A4A}"/>
              </a:ext>
            </a:extLst>
          </p:cNvPr>
          <p:cNvGrpSpPr/>
          <p:nvPr/>
        </p:nvGrpSpPr>
        <p:grpSpPr>
          <a:xfrm>
            <a:off x="7087217" y="1815632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0EECB2B1-1B96-4D2B-B82F-B6EC37EF7CCB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A9020B5-32AF-413D-88E0-1BA0F721C56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107732-4252-4A01-A861-4A7D46CAE491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E2A60BCA-B7F4-46D5-A4E9-719204BCFAE2}"/>
              </a:ext>
            </a:extLst>
          </p:cNvPr>
          <p:cNvGrpSpPr/>
          <p:nvPr/>
        </p:nvGrpSpPr>
        <p:grpSpPr>
          <a:xfrm>
            <a:off x="6654497" y="1815633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7A2E78D2-51B5-4709-893B-50854653829F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6E966AA-BB1C-492D-8E06-0E6AAB2F0C4F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BDA67C1-8FAC-491A-870B-B922FB0B9B20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7997DCBA-2117-4CB7-B873-FA7A191DAF36}"/>
              </a:ext>
            </a:extLst>
          </p:cNvPr>
          <p:cNvGrpSpPr/>
          <p:nvPr/>
        </p:nvGrpSpPr>
        <p:grpSpPr>
          <a:xfrm>
            <a:off x="6760705" y="1711020"/>
            <a:ext cx="431805" cy="123497"/>
            <a:chOff x="2507170" y="3892900"/>
            <a:chExt cx="439893" cy="125810"/>
          </a:xfrm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68B61F6-7910-43D7-A676-F1BC744B7C21}"/>
                </a:ext>
              </a:extLst>
            </p:cNvPr>
            <p:cNvGrpSpPr/>
            <p:nvPr/>
          </p:nvGrpSpPr>
          <p:grpSpPr>
            <a:xfrm>
              <a:off x="2507170" y="3892900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E71AC6B2-1619-47AB-8C5E-D19982DA7637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BBC77C6-74A1-4F06-91C8-4425AD325AD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9E1F34B4-56D2-4105-A01B-0C80AB0D9121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B6CFDE3-5E27-47F9-A898-C8091D51E896}"/>
                </a:ext>
              </a:extLst>
            </p:cNvPr>
            <p:cNvGrpSpPr/>
            <p:nvPr/>
          </p:nvGrpSpPr>
          <p:grpSpPr>
            <a:xfrm>
              <a:off x="2728627" y="3892900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2EF703E9-3EAA-4AD8-BE67-B0E8CF3EFC3C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D366B6C8-4BDE-4404-83B7-123925680DC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8774E70-6DD0-4997-A627-E4D9227FEB4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DE1B050-7D46-4C09-9F46-E9821735F24E}"/>
              </a:ext>
            </a:extLst>
          </p:cNvPr>
          <p:cNvGrpSpPr/>
          <p:nvPr/>
        </p:nvGrpSpPr>
        <p:grpSpPr>
          <a:xfrm>
            <a:off x="6867216" y="1609801"/>
            <a:ext cx="222868" cy="123497"/>
            <a:chOff x="1003302" y="1140739"/>
            <a:chExt cx="439541" cy="243562"/>
          </a:xfrm>
          <a:solidFill>
            <a:schemeClr val="tx1"/>
          </a:solidFill>
        </p:grpSpPr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A613F38-A39A-47A4-AEDB-6AB88EB50D4C}"/>
                </a:ext>
              </a:extLst>
            </p:cNvPr>
            <p:cNvSpPr/>
            <p:nvPr/>
          </p:nvSpPr>
          <p:spPr>
            <a:xfrm>
              <a:off x="1003302" y="1181102"/>
              <a:ext cx="439541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621347F-4F9E-4F02-BC5D-CAB7A948A81B}"/>
                </a:ext>
              </a:extLst>
            </p:cNvPr>
            <p:cNvSpPr/>
            <p:nvPr/>
          </p:nvSpPr>
          <p:spPr>
            <a:xfrm>
              <a:off x="1073664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EF79554-E68A-4629-8617-D863377333CC}"/>
                </a:ext>
              </a:extLst>
            </p:cNvPr>
            <p:cNvSpPr/>
            <p:nvPr/>
          </p:nvSpPr>
          <p:spPr>
            <a:xfrm>
              <a:off x="1259929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3" name="Group 702">
            <a:extLst>
              <a:ext uri="{FF2B5EF4-FFF2-40B4-BE49-F238E27FC236}">
                <a16:creationId xmlns:a16="http://schemas.microsoft.com/office/drawing/2014/main" id="{AECB6986-47BD-4233-991C-868A2548C0FF}"/>
              </a:ext>
            </a:extLst>
          </p:cNvPr>
          <p:cNvGrpSpPr/>
          <p:nvPr/>
        </p:nvGrpSpPr>
        <p:grpSpPr>
          <a:xfrm>
            <a:off x="6728470" y="2312182"/>
            <a:ext cx="498709" cy="124889"/>
            <a:chOff x="3952949" y="2641232"/>
            <a:chExt cx="508050" cy="127228"/>
          </a:xfrm>
        </p:grpSpPr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E0A07CF5-9F5C-4EBB-BECC-98F64FF9227E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35404EDB-AEF8-4842-A487-3BDD0081D9D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CBF030E-6A0D-4D1D-B254-26574AFB7DB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729D2CB-FC00-4D1C-9FF9-75FDB4A17885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20F2AF-C64D-4617-B947-673A3F024EE6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EE5C9D8-7A83-4258-900F-D9392DC5A596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F547DE2C-8C3F-40FE-B538-EB58A7FACEB6}"/>
              </a:ext>
            </a:extLst>
          </p:cNvPr>
          <p:cNvGrpSpPr/>
          <p:nvPr/>
        </p:nvGrpSpPr>
        <p:grpSpPr>
          <a:xfrm>
            <a:off x="6728470" y="2209150"/>
            <a:ext cx="498709" cy="124889"/>
            <a:chOff x="3952949" y="2641232"/>
            <a:chExt cx="508050" cy="127228"/>
          </a:xfrm>
        </p:grpSpPr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279E098F-562F-4B22-8DC1-66CD0C9F6D4D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9AB0AA0A-8F7D-4178-A71F-7F25F45DB47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3062285-915C-4F50-B9EF-E57FF8DC2B5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DEEE99C9-22AA-402E-8F9D-354BA1F29C5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930D5E0-8641-4F74-A063-AC3289B3756B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5458AB7-CA79-43B8-8E2C-0530AD53D42A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5E574F5-6BA7-49D0-903D-C38943E1514D}"/>
              </a:ext>
            </a:extLst>
          </p:cNvPr>
          <p:cNvGrpSpPr/>
          <p:nvPr/>
        </p:nvGrpSpPr>
        <p:grpSpPr>
          <a:xfrm>
            <a:off x="6456451" y="1919498"/>
            <a:ext cx="410764" cy="124889"/>
            <a:chOff x="2154748" y="3526327"/>
            <a:chExt cx="418458" cy="127228"/>
          </a:xfrm>
        </p:grpSpPr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D97822B-462E-43A3-BC36-9AAA0315893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138057B0-2E1D-4EA9-A8DA-FC978AF228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26ADFD4-4F6A-421F-8610-F3573492A65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8118A76-B31E-46B5-82AE-80F381DF4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3B7BADB-E175-488B-9D73-16D12E1414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3693D1E8-1DD8-40CD-A5C8-CDC0F65B20B5}"/>
              </a:ext>
            </a:extLst>
          </p:cNvPr>
          <p:cNvGrpSpPr/>
          <p:nvPr/>
        </p:nvGrpSpPr>
        <p:grpSpPr>
          <a:xfrm>
            <a:off x="7080808" y="1919498"/>
            <a:ext cx="410764" cy="124889"/>
            <a:chOff x="2154748" y="3526327"/>
            <a:chExt cx="418458" cy="127228"/>
          </a:xfrm>
        </p:grpSpPr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A411316-BF4E-4DFF-93ED-D08C3714814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C105892-7C0A-4267-9D1D-783638EBB3A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4FA67A0-9B09-4B8C-A8ED-89929DE1DFD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3EC2729-DA6F-49D9-8839-E37615733BC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F98EDE7-B22C-4579-ADC9-15ABDA845DE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3B13E329-F7B7-4932-8BB2-7AABF2E6A65A}"/>
              </a:ext>
            </a:extLst>
          </p:cNvPr>
          <p:cNvGrpSpPr/>
          <p:nvPr/>
        </p:nvGrpSpPr>
        <p:grpSpPr>
          <a:xfrm>
            <a:off x="6868833" y="1920882"/>
            <a:ext cx="214420" cy="123505"/>
            <a:chOff x="1003304" y="1140739"/>
            <a:chExt cx="422880" cy="243581"/>
          </a:xfrm>
          <a:solidFill>
            <a:schemeClr val="tx1"/>
          </a:solidFill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A06E0F4E-ABCC-484E-A261-C944529E141C}"/>
                </a:ext>
              </a:extLst>
            </p:cNvPr>
            <p:cNvSpPr/>
            <p:nvPr/>
          </p:nvSpPr>
          <p:spPr>
            <a:xfrm>
              <a:off x="1003304" y="1181118"/>
              <a:ext cx="422880" cy="203202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C5E658-5559-4C33-B602-67A28717E1FD}"/>
                </a:ext>
              </a:extLst>
            </p:cNvPr>
            <p:cNvSpPr/>
            <p:nvPr/>
          </p:nvSpPr>
          <p:spPr>
            <a:xfrm>
              <a:off x="1057996" y="1140747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48A4DE-C607-4D53-8A0F-91441F9A894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6630AD57-4DDE-437E-B37D-E097B3C8F4FB}"/>
              </a:ext>
            </a:extLst>
          </p:cNvPr>
          <p:cNvGrpSpPr/>
          <p:nvPr/>
        </p:nvGrpSpPr>
        <p:grpSpPr>
          <a:xfrm>
            <a:off x="6728470" y="2106508"/>
            <a:ext cx="498709" cy="124889"/>
            <a:chOff x="3952949" y="2641232"/>
            <a:chExt cx="508050" cy="127228"/>
          </a:xfrm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90BAFD63-4065-433A-83A6-53DF9D2E95B3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F7B950A6-7774-41D8-BF7D-244C985B120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5FC0F61-D52A-4A7E-B183-7A424E6711B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BA885F7D-B887-4B54-AF4D-9CBEBDF88A6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295B6DB4-C25F-40E5-B5F0-C650FE694C30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0E0A1F6-AA0C-4C5A-9F9A-8D272736A28B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76A0B12-7B45-4174-917F-F776BE19DE4D}"/>
              </a:ext>
            </a:extLst>
          </p:cNvPr>
          <p:cNvGrpSpPr/>
          <p:nvPr/>
        </p:nvGrpSpPr>
        <p:grpSpPr>
          <a:xfrm>
            <a:off x="6826686" y="2003919"/>
            <a:ext cx="302278" cy="124889"/>
            <a:chOff x="3952949" y="2641232"/>
            <a:chExt cx="307940" cy="127228"/>
          </a:xfrm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EB659926-B3B1-4949-93DF-E7C19D4D8EA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471A221-EE95-48F3-B761-9F880FAF2787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DA83AE3D-2976-4540-A3E6-E57BC8E731CF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714D617-2304-422C-A8CE-3E5B1D1B2CD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D0157EDA-83F2-4FEB-BA8A-FBC378041022}"/>
              </a:ext>
            </a:extLst>
          </p:cNvPr>
          <p:cNvGrpSpPr/>
          <p:nvPr/>
        </p:nvGrpSpPr>
        <p:grpSpPr>
          <a:xfrm>
            <a:off x="6826686" y="1901339"/>
            <a:ext cx="302278" cy="124889"/>
            <a:chOff x="3952949" y="2641232"/>
            <a:chExt cx="307940" cy="127228"/>
          </a:xfrm>
        </p:grpSpPr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E8815421-98CB-4573-AD1C-84BD180FF38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412C6891-7AB0-4094-B844-2A4FA8D038C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3B7E09CB-D0B1-41A9-9B20-F84D4697134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3748904D-1AC3-42E4-920E-24954495946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378A01E6-1BC4-4DDA-8738-8C5EFC761C17}"/>
              </a:ext>
            </a:extLst>
          </p:cNvPr>
          <p:cNvGrpSpPr/>
          <p:nvPr/>
        </p:nvGrpSpPr>
        <p:grpSpPr>
          <a:xfrm>
            <a:off x="6826686" y="1799029"/>
            <a:ext cx="302278" cy="124889"/>
            <a:chOff x="3952949" y="2641232"/>
            <a:chExt cx="307940" cy="127228"/>
          </a:xfrm>
        </p:grpSpPr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6D7B2DD9-99B4-4E6B-B599-EC36B60CAD36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C83F7E47-C2DE-4568-A3CB-F92E7DC9149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50870130-6C43-4777-B803-3D419212D9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54B7578-4C8C-4CB1-B217-D400E6E1C37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476E9546-FBA4-4208-ADE3-68B24C4A06C9}"/>
              </a:ext>
            </a:extLst>
          </p:cNvPr>
          <p:cNvGrpSpPr/>
          <p:nvPr/>
        </p:nvGrpSpPr>
        <p:grpSpPr>
          <a:xfrm>
            <a:off x="6915103" y="1693944"/>
            <a:ext cx="125444" cy="123497"/>
            <a:chOff x="4043022" y="2642650"/>
            <a:chExt cx="127794" cy="125810"/>
          </a:xfrm>
        </p:grpSpPr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5ECA3675-1568-4710-A59E-690DC9482E54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E4E6824-3552-42C0-ABFA-A10CD6D72B0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67E3A9A7-7EC5-4F4C-8C90-A70ED3FF6BB5}"/>
              </a:ext>
            </a:extLst>
          </p:cNvPr>
          <p:cNvGrpSpPr/>
          <p:nvPr/>
        </p:nvGrpSpPr>
        <p:grpSpPr>
          <a:xfrm>
            <a:off x="6915103" y="1617875"/>
            <a:ext cx="125444" cy="123497"/>
            <a:chOff x="4043022" y="2642650"/>
            <a:chExt cx="127794" cy="125810"/>
          </a:xfrm>
        </p:grpSpPr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6CC1398A-3C9F-405F-9B5D-3010DD977809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4A95C78F-8929-40C6-8935-FFC68A3559D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3B7DF3D1-60E8-44A7-9B87-57AC421CAEE1}"/>
              </a:ext>
            </a:extLst>
          </p:cNvPr>
          <p:cNvGrpSpPr/>
          <p:nvPr/>
        </p:nvGrpSpPr>
        <p:grpSpPr>
          <a:xfrm>
            <a:off x="6914067" y="1541806"/>
            <a:ext cx="125444" cy="123497"/>
            <a:chOff x="4043022" y="2642650"/>
            <a:chExt cx="127794" cy="125810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35C7C99-76C9-44F2-AC2B-4BCD417BDEE7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CFDD4526-3D18-4ACE-8DDF-255696746A5C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686960D8-F17A-4D1F-BF5C-04B9CCD04D84}"/>
              </a:ext>
            </a:extLst>
          </p:cNvPr>
          <p:cNvGrpSpPr/>
          <p:nvPr/>
        </p:nvGrpSpPr>
        <p:grpSpPr>
          <a:xfrm flipH="1">
            <a:off x="7107911" y="1447304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CCA8FC64-2916-44F3-89CB-6D6DD80FD9B3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87F96CF2-FB19-4D36-B843-027005715AA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758CD756-8830-46F6-976B-D3BFB63E809A}"/>
              </a:ext>
            </a:extLst>
          </p:cNvPr>
          <p:cNvGrpSpPr/>
          <p:nvPr/>
        </p:nvGrpSpPr>
        <p:grpSpPr>
          <a:xfrm flipH="1">
            <a:off x="7107911" y="1340749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6601BDB-7C26-4C76-AE89-DA11AD569EB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475A21-B1BD-4EE0-9808-7FB353F6406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362C2E7-FB79-4D09-886C-665A59F3DD56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4FD065C-5F21-4B68-B177-93CDB70E47CB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D9F4DA3-14C8-4200-9EC0-CED5D4514542}"/>
              </a:ext>
            </a:extLst>
          </p:cNvPr>
          <p:cNvGrpSpPr/>
          <p:nvPr/>
        </p:nvGrpSpPr>
        <p:grpSpPr>
          <a:xfrm flipH="1">
            <a:off x="7107911" y="1239205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304FF547-3F30-4EE2-A705-D11F661AA3BA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5738A79-96E2-45EA-90DB-355749F1D73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B6BC3519-777E-4E7C-8DB2-49FAA9CF7E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0C79B9-F590-417A-AE10-2D9954C052E1}"/>
              </a:ext>
            </a:extLst>
          </p:cNvPr>
          <p:cNvSpPr/>
          <p:nvPr/>
        </p:nvSpPr>
        <p:spPr>
          <a:xfrm>
            <a:off x="4529303" y="0"/>
            <a:ext cx="4614697" cy="13130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5000">
                <a:schemeClr val="tx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3827934" y="2939885"/>
            <a:ext cx="960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3975361" y="2056093"/>
            <a:ext cx="704112" cy="707177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3388147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797802" y="2939885"/>
            <a:ext cx="943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960540" y="1947492"/>
            <a:ext cx="702609" cy="815572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1952843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2256047" y="2939885"/>
            <a:ext cx="1086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2540057" y="2035506"/>
            <a:ext cx="558396" cy="780019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D69DA-D682-4E63-8F11-877C7E78AD40}"/>
              </a:ext>
            </a:extLst>
          </p:cNvPr>
          <p:cNvSpPr/>
          <p:nvPr/>
        </p:nvSpPr>
        <p:spPr>
          <a:xfrm>
            <a:off x="4006527" y="641342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D46A51-3048-4D4A-BA35-251181A2C3EA}"/>
              </a:ext>
            </a:extLst>
          </p:cNvPr>
          <p:cNvSpPr/>
          <p:nvPr/>
        </p:nvSpPr>
        <p:spPr>
          <a:xfrm>
            <a:off x="2118298" y="643053"/>
            <a:ext cx="1947336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Rapid</a:t>
            </a:r>
            <a:r>
              <a:rPr lang="en-US" sz="2400" b="1" dirty="0">
                <a:solidFill>
                  <a:schemeClr val="accent6"/>
                </a:solidFill>
                <a:latin typeface="Amazon Ember Regular" charset="0"/>
                <a:ea typeface="+mj-ea"/>
              </a:rPr>
              <a:t> 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AC3C4EC5-E8F7-4C41-A70A-D9ECD742A0AF}"/>
              </a:ext>
            </a:extLst>
          </p:cNvPr>
          <p:cNvSpPr/>
          <p:nvPr/>
        </p:nvSpPr>
        <p:spPr>
          <a:xfrm>
            <a:off x="5063374" y="2227307"/>
            <a:ext cx="300176" cy="336040"/>
          </a:xfrm>
          <a:prstGeom prst="mathEqual">
            <a:avLst>
              <a:gd name="adj1" fmla="val 9742"/>
              <a:gd name="adj2" fmla="val 1864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E7D36CC5-3F29-4207-9A05-1CEC5047DF4E}"/>
              </a:ext>
            </a:extLst>
          </p:cNvPr>
          <p:cNvGrpSpPr/>
          <p:nvPr/>
        </p:nvGrpSpPr>
        <p:grpSpPr>
          <a:xfrm>
            <a:off x="6641682" y="2332538"/>
            <a:ext cx="658978" cy="658978"/>
            <a:chOff x="2250017" y="2468017"/>
            <a:chExt cx="671321" cy="671321"/>
          </a:xfrm>
        </p:grpSpPr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ECC7AD77-01D7-48E2-B0AD-60F9B73C9FD0}"/>
                </a:ext>
              </a:extLst>
            </p:cNvPr>
            <p:cNvSpPr/>
            <p:nvPr/>
          </p:nvSpPr>
          <p:spPr>
            <a:xfrm>
              <a:off x="2250017" y="2468017"/>
              <a:ext cx="671321" cy="671321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7311580C-1BC4-476A-B297-A429FEC93DCE}"/>
                </a:ext>
              </a:extLst>
            </p:cNvPr>
            <p:cNvSpPr/>
            <p:nvPr/>
          </p:nvSpPr>
          <p:spPr>
            <a:xfrm>
              <a:off x="2415026" y="2633026"/>
              <a:ext cx="341303" cy="34130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3" name="TextBox 782">
            <a:extLst>
              <a:ext uri="{FF2B5EF4-FFF2-40B4-BE49-F238E27FC236}">
                <a16:creationId xmlns:a16="http://schemas.microsoft.com/office/drawing/2014/main" id="{987521A3-943B-47F4-A3B0-95C28FBC2C4A}"/>
              </a:ext>
            </a:extLst>
          </p:cNvPr>
          <p:cNvSpPr txBox="1"/>
          <p:nvPr/>
        </p:nvSpPr>
        <p:spPr>
          <a:xfrm>
            <a:off x="6037086" y="3792552"/>
            <a:ext cx="187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finished toy</a:t>
            </a:r>
          </a:p>
        </p:txBody>
      </p:sp>
    </p:spTree>
    <p:extLst>
      <p:ext uri="{BB962C8B-B14F-4D97-AF65-F5344CB8AC3E}">
        <p14:creationId xmlns:p14="http://schemas.microsoft.com/office/powerpoint/2010/main" val="173195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decel="100000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1" decel="100000" fill="hold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1" decel="100000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1" decel="100000" fill="hold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1" decel="100000" fill="hold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1" decel="10000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1" decel="10000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1" decel="100000" fill="hold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1" decel="100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1" decel="100000" fill="hold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1" decel="10000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1" decel="10000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1" decel="10000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1" decel="100000" fill="hold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1" decel="10000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1" decel="100000" fill="hold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1" decel="100000" fill="hold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1" decel="100000" fill="hold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1" decel="100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1" decel="100000" fill="hold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1" decel="100000" fill="hold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" presetClass="entr" presetSubtype="1" decel="100000" fill="hold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" presetClass="entr" presetSubtype="1" decel="100000" fill="hold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" presetClass="entr" presetSubtype="1" decel="100000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2" presetClass="entr" presetSubtype="1" decel="10000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1" decel="10000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1" decel="100000" fill="hold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1" decel="10000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1" decel="100000" fill="hold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1" decel="100000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1" decel="100000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1" decel="100000" fill="hold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1" decel="100000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1" decel="100000" fill="hold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1" decel="100000" fill="hold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1" decel="100000" fill="hold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1" decel="10000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1" decel="10000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2" presetClass="entr" presetSubtype="1" decel="10000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2" presetClass="entr" presetSubtype="1" decel="10000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2" presetClass="entr" presetSubtype="1" decel="10000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2" presetClass="entr" presetSubtype="1" decel="100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2" presetClass="entr" presetSubtype="1" decel="100000" fill="hold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2" presetClass="entr" presetSubtype="1" decel="100000" fill="hold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2" presetClass="entr" presetSubtype="1" decel="100000" fill="hold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2" presetClass="entr" presetSubtype="1" decel="100000" fill="hold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2" presetClass="entr" presetSubtype="1" decel="100000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2" presetClass="entr" presetSubtype="1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2" presetClass="entr" presetSubtype="1" decel="100000" fill="hold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2" presetClass="entr" presetSubtype="1" decel="100000" fill="hold" nodeType="withEffect">
                                  <p:stCondLst>
                                    <p:cond delay="87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2" presetClass="entr" presetSubtype="1" decel="10000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2" presetID="2" presetClass="entr" presetSubtype="1" decel="10000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2" presetClass="entr" presetSubtype="1" decel="100000" fill="hold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2" presetClass="entr" presetSubtype="1" decel="100000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53" presetClass="entr" presetSubtype="16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3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3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3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380"/>
                            </p:stCondLst>
                            <p:childTnLst>
                              <p:par>
                                <p:cTn id="4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L -3.61111E-6 0.04352 " pathEditMode="relative" rAng="0" ptsTypes="AA">
                                      <p:cBhvr>
                                        <p:cTn id="443" dur="500" spd="-100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83" grpId="0"/>
      <p:bldP spid="78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01D59F-A3D0-471B-AC8F-71E06E050A1E}"/>
              </a:ext>
            </a:extLst>
          </p:cNvPr>
          <p:cNvGrpSpPr/>
          <p:nvPr/>
        </p:nvGrpSpPr>
        <p:grpSpPr>
          <a:xfrm>
            <a:off x="2453092" y="3719257"/>
            <a:ext cx="898373" cy="439215"/>
            <a:chOff x="2453092" y="3828985"/>
            <a:chExt cx="898373" cy="439215"/>
          </a:xfrm>
        </p:grpSpPr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CD2BB74C-1401-432B-BD0C-FF9E73DBF981}"/>
                </a:ext>
              </a:extLst>
            </p:cNvPr>
            <p:cNvSpPr/>
            <p:nvPr/>
          </p:nvSpPr>
          <p:spPr>
            <a:xfrm>
              <a:off x="2870283" y="4165169"/>
              <a:ext cx="99464" cy="103031"/>
            </a:xfrm>
            <a:prstGeom prst="rect">
              <a:avLst/>
            </a:prstGeom>
            <a:solidFill>
              <a:schemeClr val="tx1"/>
            </a:solidFill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2D1674ED-033E-45D6-92DE-9D0C3C6A8B46}"/>
                </a:ext>
              </a:extLst>
            </p:cNvPr>
            <p:cNvSpPr/>
            <p:nvPr/>
          </p:nvSpPr>
          <p:spPr>
            <a:xfrm>
              <a:off x="2772850" y="4059020"/>
              <a:ext cx="302278" cy="103032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accent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4F6F46F8-73E3-43C8-870E-D59A2192D7F1}"/>
                </a:ext>
              </a:extLst>
            </p:cNvPr>
            <p:cNvGrpSpPr/>
            <p:nvPr/>
          </p:nvGrpSpPr>
          <p:grpSpPr>
            <a:xfrm>
              <a:off x="2617602" y="3934671"/>
              <a:ext cx="593225" cy="124889"/>
              <a:chOff x="2753089" y="3828985"/>
              <a:chExt cx="593225" cy="124889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9528C367-95F4-4F44-ADD4-7E14B2E8F97E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solidFill>
                <a:schemeClr val="tx1"/>
              </a:solidFill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14DDBFFD-02EC-4BC8-ADBE-83023C9B8454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0D6F7868-7E41-4DB7-B177-6AC2E75805E2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Freeform: Shape 807">
                  <a:extLst>
                    <a:ext uri="{FF2B5EF4-FFF2-40B4-BE49-F238E27FC236}">
                      <a16:creationId xmlns:a16="http://schemas.microsoft.com/office/drawing/2014/main" id="{7B996F6C-5AA1-4C9A-88AF-D12440A83C92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B367E897-B322-4C31-9DF7-22F6696B2ED6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357C0779-6002-40E0-AC85-A8AA4BF075FF}"/>
                  </a:ext>
                </a:extLst>
              </p:cNvPr>
              <p:cNvSpPr/>
              <p:nvPr/>
            </p:nvSpPr>
            <p:spPr>
              <a:xfrm>
                <a:off x="3044036" y="3850046"/>
                <a:ext cx="302278" cy="103031"/>
              </a:xfrm>
              <a:prstGeom prst="rect">
                <a:avLst/>
              </a:prstGeom>
              <a:solidFill>
                <a:schemeClr val="tx1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A5033E0E-A3BC-449E-9A4B-B6BAD6B3EB3A}"/>
                </a:ext>
              </a:extLst>
            </p:cNvPr>
            <p:cNvGrpSpPr/>
            <p:nvPr/>
          </p:nvGrpSpPr>
          <p:grpSpPr>
            <a:xfrm>
              <a:off x="2453092" y="3828985"/>
              <a:ext cx="302278" cy="124889"/>
              <a:chOff x="3952949" y="2641232"/>
              <a:chExt cx="307940" cy="127228"/>
            </a:xfrm>
            <a:solidFill>
              <a:schemeClr val="tx1"/>
            </a:solidFill>
          </p:grpSpPr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359C1F0C-F9F7-431B-BE0C-7B0D1984B1BD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22B22795-C5CF-49ED-AD1C-AB23B47D1165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64A00327-5FDF-4FB2-A70E-9B5730E7780E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41B44C4B-8976-49CC-8F61-67CC5CF8C86E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FAA602-8B1E-4035-A9C5-1F93EF6C3B56}"/>
                </a:ext>
              </a:extLst>
            </p:cNvPr>
            <p:cNvGrpSpPr/>
            <p:nvPr/>
          </p:nvGrpSpPr>
          <p:grpSpPr>
            <a:xfrm>
              <a:off x="2753089" y="3828985"/>
              <a:ext cx="598376" cy="126675"/>
              <a:chOff x="2753089" y="3828985"/>
              <a:chExt cx="598376" cy="126675"/>
            </a:xfrm>
          </p:grpSpPr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0567C8A8-23C4-4315-A45F-40B77BAD1197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solidFill>
                <a:schemeClr val="tx1"/>
              </a:solidFill>
            </p:grpSpPr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FAD33701-A2C7-4264-80FD-E2E38E3CF83F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DBF61D31-13C2-4EFD-B902-47911D083D35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41A4F23A-894E-4E35-9EDB-E87BF6C1D006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21602DD4-FB69-4479-8E7C-83C1F3590BC9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F4CFF392-512F-4EFD-8C28-EF4EE4C68D42}"/>
                  </a:ext>
                </a:extLst>
              </p:cNvPr>
              <p:cNvGrpSpPr/>
              <p:nvPr/>
            </p:nvGrpSpPr>
            <p:grpSpPr>
              <a:xfrm>
                <a:off x="3049187" y="3830771"/>
                <a:ext cx="302278" cy="124889"/>
                <a:chOff x="3952949" y="2641232"/>
                <a:chExt cx="307940" cy="127228"/>
              </a:xfrm>
              <a:solidFill>
                <a:schemeClr val="tx1"/>
              </a:solidFill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145A05C0-7A5A-4701-BC19-0316FA70F9E1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116738D2-02E7-4B56-A335-92A472B1E852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05267890-2B1F-4D1C-A81E-159AC52C13C1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3B1005F1-5E08-4488-A5B1-6F11AF28FACD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chemeClr val="accent1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0C79B9-F590-417A-AE10-2D9954C052E1}"/>
              </a:ext>
            </a:extLst>
          </p:cNvPr>
          <p:cNvSpPr/>
          <p:nvPr/>
        </p:nvSpPr>
        <p:spPr>
          <a:xfrm>
            <a:off x="4529303" y="0"/>
            <a:ext cx="4614697" cy="13130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5000">
                <a:schemeClr val="tx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3827934" y="2939885"/>
            <a:ext cx="960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-3775774" y="2056093"/>
            <a:ext cx="704112" cy="707177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-6117361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1659039" y="3078109"/>
            <a:ext cx="943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-13372150" y="1947492"/>
            <a:ext cx="702609" cy="815572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-10699902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3117284" y="3078109"/>
            <a:ext cx="1086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-8751720" y="2035506"/>
            <a:ext cx="558396" cy="780019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D69DA-D682-4E63-8F11-877C7E78AD40}"/>
              </a:ext>
            </a:extLst>
          </p:cNvPr>
          <p:cNvSpPr/>
          <p:nvPr/>
        </p:nvSpPr>
        <p:spPr>
          <a:xfrm>
            <a:off x="4006527" y="641342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mazon Ember Regular" charset="0"/>
                <a:ea typeface="+mj-ea"/>
              </a:rPr>
              <a:t>Development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D46A51-3048-4D4A-BA35-251181A2C3EA}"/>
              </a:ext>
            </a:extLst>
          </p:cNvPr>
          <p:cNvSpPr/>
          <p:nvPr/>
        </p:nvSpPr>
        <p:spPr>
          <a:xfrm>
            <a:off x="2118298" y="643053"/>
            <a:ext cx="1947336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Rapid</a:t>
            </a:r>
            <a:r>
              <a:rPr lang="en-US" sz="2400" b="1" dirty="0">
                <a:solidFill>
                  <a:schemeClr val="accent6"/>
                </a:solidFill>
                <a:latin typeface="Amazon Ember Regular" charset="0"/>
                <a:ea typeface="+mj-ea"/>
              </a:rPr>
              <a:t> 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AC3C4EC5-E8F7-4C41-A70A-D9ECD742A0AF}"/>
              </a:ext>
            </a:extLst>
          </p:cNvPr>
          <p:cNvSpPr/>
          <p:nvPr/>
        </p:nvSpPr>
        <p:spPr>
          <a:xfrm>
            <a:off x="-1507547" y="2227307"/>
            <a:ext cx="300176" cy="336040"/>
          </a:xfrm>
          <a:prstGeom prst="mathEqual">
            <a:avLst>
              <a:gd name="adj1" fmla="val 9742"/>
              <a:gd name="adj2" fmla="val 1864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79BD87-63A4-4FF0-BBC4-EE5A024D7C2F}"/>
              </a:ext>
            </a:extLst>
          </p:cNvPr>
          <p:cNvGrpSpPr/>
          <p:nvPr/>
        </p:nvGrpSpPr>
        <p:grpSpPr>
          <a:xfrm flipH="1">
            <a:off x="3039991" y="1898656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913008-A19F-4E5A-9C48-F5F382574D3C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AAF8B00-D774-4881-8E79-07E17AA5064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9861866-8F71-46F0-9C73-A96B27DB1EB9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D816D-CF1B-44FD-A394-8AB6D59DC137}"/>
              </a:ext>
            </a:extLst>
          </p:cNvPr>
          <p:cNvGrpSpPr/>
          <p:nvPr/>
        </p:nvGrpSpPr>
        <p:grpSpPr>
          <a:xfrm flipH="1">
            <a:off x="3045241" y="1688922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EFD497D-07EC-4DDF-8F83-B16CB1A5D7EC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D23183-AD4F-4367-B41C-20DDFBC47BE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00803D-D9AD-4976-9E64-665B1C804559}"/>
              </a:ext>
            </a:extLst>
          </p:cNvPr>
          <p:cNvGrpSpPr/>
          <p:nvPr/>
        </p:nvGrpSpPr>
        <p:grpSpPr>
          <a:xfrm flipH="1">
            <a:off x="3344409" y="2103237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00B3975-AF95-42C0-86D8-46FA2E41B37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BBA69D-DD56-4AD7-8290-6195853661A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A347E7-FDDD-4CBB-8529-F405D3CCAA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BB64D72-9EDD-4196-8798-6FCEB1A28311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2D3B83-79D3-4548-94CA-45ABEFD6C455}"/>
              </a:ext>
            </a:extLst>
          </p:cNvPr>
          <p:cNvGrpSpPr/>
          <p:nvPr/>
        </p:nvGrpSpPr>
        <p:grpSpPr>
          <a:xfrm flipH="1">
            <a:off x="3344409" y="199978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2B8705-E2F8-4C3F-8BBC-C208FCC7A9A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B75552-8C89-48F1-A238-9A9F50BD3300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9E31AF-87D9-46E1-9534-8296A4DE96C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A64F4C-9F9B-4A43-90AD-B3B8EF1D56C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2FC6B0-AA29-4557-AB75-61F8449C0455}"/>
              </a:ext>
            </a:extLst>
          </p:cNvPr>
          <p:cNvGrpSpPr/>
          <p:nvPr/>
        </p:nvGrpSpPr>
        <p:grpSpPr>
          <a:xfrm flipH="1">
            <a:off x="3243694" y="1895141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F4C12E-2992-4AA4-AC6F-B7AACE8002F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A5B866A-367A-4161-B777-C5D2949D359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B6D36B2-0EAF-4DE6-9A40-0E87A094B63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26ACD-3EA1-4A4E-B124-F6766A85FD5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8427F97-9324-4188-B7A8-8346A477813E}"/>
              </a:ext>
            </a:extLst>
          </p:cNvPr>
          <p:cNvGrpSpPr/>
          <p:nvPr/>
        </p:nvGrpSpPr>
        <p:grpSpPr>
          <a:xfrm flipH="1">
            <a:off x="3243694" y="179131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4C89F6D-8A7B-4511-89FB-73BFB85810C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E1DCB1-74AB-48C3-82C1-3D20B056143A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E79CD-C71C-460F-87A6-E22151BC566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CA83A-0A18-4E2D-BB71-799BD68D919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F63BCB-016E-41B8-A152-5D21DC27C18E}"/>
              </a:ext>
            </a:extLst>
          </p:cNvPr>
          <p:cNvGrpSpPr/>
          <p:nvPr/>
        </p:nvGrpSpPr>
        <p:grpSpPr>
          <a:xfrm flipH="1">
            <a:off x="3144216" y="168753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4C4D801-C7BD-4AE3-BC21-E8F1CF1DDF2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4F2D25-CFC4-4E1A-A59A-6854534A9C6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D68834-EB8B-4A9F-BF10-5665DA1CCFD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DECAD35-90A9-467C-A0D9-40BDB358A673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43C1203-8827-4BFF-804C-A7390C5AEC8F}"/>
              </a:ext>
            </a:extLst>
          </p:cNvPr>
          <p:cNvGrpSpPr/>
          <p:nvPr/>
        </p:nvGrpSpPr>
        <p:grpSpPr>
          <a:xfrm flipH="1">
            <a:off x="3144354" y="158413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854849-D945-4DCF-B5A3-9FEA0D3889FB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200216-0E08-4755-A0CB-D82C24A231E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B0EF4C-106B-414D-B5A4-2AD8A31568EE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7EF2855-5954-426B-86F8-DD50CDC7D60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C31DC1-726A-43D6-937A-652E2630489A}"/>
              </a:ext>
            </a:extLst>
          </p:cNvPr>
          <p:cNvGrpSpPr/>
          <p:nvPr/>
        </p:nvGrpSpPr>
        <p:grpSpPr>
          <a:xfrm>
            <a:off x="2519112" y="1896337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8F7CE36-A422-48DE-A6C1-BB15B5128780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0A70B8F-9D01-4B1A-A464-4A2C084134C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DA34A0-061E-4704-B386-1CB9EE30EE1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5DB26C-C283-46D4-8D4F-C22CF8B8E4FB}"/>
              </a:ext>
            </a:extLst>
          </p:cNvPr>
          <p:cNvGrpSpPr/>
          <p:nvPr/>
        </p:nvGrpSpPr>
        <p:grpSpPr>
          <a:xfrm>
            <a:off x="2517953" y="1793504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A35D5C6-595A-42C4-8B02-A0C6ACE3579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16E371-B0AF-49C5-BE14-05D30D397E8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168716-E813-47BE-AF1F-2AF6159CE8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CE9C0E7-717C-46F9-83F4-58D78C43E719}"/>
              </a:ext>
            </a:extLst>
          </p:cNvPr>
          <p:cNvGrpSpPr/>
          <p:nvPr/>
        </p:nvGrpSpPr>
        <p:grpSpPr>
          <a:xfrm flipH="1">
            <a:off x="3038236" y="1793062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1456B97-7051-4249-AAC6-35D9C8AECDC2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8DE0F04-E092-4D8C-ADA6-5911AC5C3200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6CD367-2AAF-4341-98C9-8F6D9519EC0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163A2CA-F466-484C-B02F-192F71C01C13}"/>
              </a:ext>
            </a:extLst>
          </p:cNvPr>
          <p:cNvGrpSpPr/>
          <p:nvPr/>
        </p:nvGrpSpPr>
        <p:grpSpPr>
          <a:xfrm>
            <a:off x="2624637" y="1688922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1A1A048-7FFC-4164-B005-CC98AB2BA66B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B3319E5-2A4A-409B-A9B3-1514843F5EF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3DED7E5-8D0A-47F1-B229-D9EE09102D00}"/>
              </a:ext>
            </a:extLst>
          </p:cNvPr>
          <p:cNvGrpSpPr/>
          <p:nvPr/>
        </p:nvGrpSpPr>
        <p:grpSpPr>
          <a:xfrm>
            <a:off x="2623603" y="1585528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8032934-4B2B-4704-8AB8-41A782BCEBA1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4D5CDF6-FE2C-4B91-BD71-0C9098B57F3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D7792A-DDA8-4FD3-98B0-DC4863D158EA}"/>
              </a:ext>
            </a:extLst>
          </p:cNvPr>
          <p:cNvGrpSpPr/>
          <p:nvPr/>
        </p:nvGrpSpPr>
        <p:grpSpPr>
          <a:xfrm>
            <a:off x="2122654" y="2103237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AC416C8-6842-4BC1-9D50-36488E9323C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DA7E5B-15D0-47C6-9147-B8E86ECF592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D19AF66-4A62-475E-9803-BE873B4EFCB8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D88F1B-A829-4629-A401-F470658DEBAE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A9713D0-EF7A-4B1F-A9E0-DDCD16E08622}"/>
              </a:ext>
            </a:extLst>
          </p:cNvPr>
          <p:cNvGrpSpPr/>
          <p:nvPr/>
        </p:nvGrpSpPr>
        <p:grpSpPr>
          <a:xfrm>
            <a:off x="2122654" y="199978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C459FDE-439D-4227-9D06-676644467BA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53793E-E7E2-40C8-ACD4-02A65A1F366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45D07CA-C49B-4635-8371-CB68AE79DF3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FFC12B7-0189-4EEE-A15D-5C178B4062D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CF565DE-B6A6-4BF5-8448-35AD1D74E6B9}"/>
              </a:ext>
            </a:extLst>
          </p:cNvPr>
          <p:cNvGrpSpPr/>
          <p:nvPr/>
        </p:nvGrpSpPr>
        <p:grpSpPr>
          <a:xfrm>
            <a:off x="2223369" y="1895141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326EB6-3DBC-4646-8E65-054EADC719B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C142C6-DAE7-4B31-A4E2-3210D5B5870E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7630F5E-4ECC-4B1F-951D-EF1D5889BB8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5466EE-AE22-4F22-9A51-796DDF20DB2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3FAE96-0BB4-4DAD-8AC7-56655E713FDA}"/>
              </a:ext>
            </a:extLst>
          </p:cNvPr>
          <p:cNvGrpSpPr/>
          <p:nvPr/>
        </p:nvGrpSpPr>
        <p:grpSpPr>
          <a:xfrm>
            <a:off x="2223369" y="1793629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8096B74-ECFF-4DC0-BFB3-537B656CF39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BF57FCD-0237-4F00-AE7B-A0F7A92A5D1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CAEFF38-B9A2-4C12-9037-E0FBE6B7DA3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676F50-0FC1-4749-A365-1CC75E8B2756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E1E725-34D4-438C-95A8-694BB22B7D28}"/>
              </a:ext>
            </a:extLst>
          </p:cNvPr>
          <p:cNvGrpSpPr/>
          <p:nvPr/>
        </p:nvGrpSpPr>
        <p:grpSpPr>
          <a:xfrm>
            <a:off x="2322847" y="168753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66282EF-8ADC-4A70-8616-02A0F5EB12CE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E3F77E4-A05D-4F90-B4E6-4871082DFE6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25B1C0-5159-4434-829E-F162525FBB5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7DFCF6B-200C-40E9-A099-49E803AB55E4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A0E329-BE11-43EC-96AB-5E5BF652957E}"/>
              </a:ext>
            </a:extLst>
          </p:cNvPr>
          <p:cNvGrpSpPr/>
          <p:nvPr/>
        </p:nvGrpSpPr>
        <p:grpSpPr>
          <a:xfrm>
            <a:off x="2322709" y="158413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AE0A4F3-D63F-426A-AA57-4A7E165D886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83EB06-1F5A-492F-9DF5-D414ED53437B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0B7649-93A0-4673-B371-1E8F5CD586E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8536F10-035D-4BFD-A37A-39C737226E9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0FF899-FFD3-41B0-8333-FAB3F0A1D22F}"/>
              </a:ext>
            </a:extLst>
          </p:cNvPr>
          <p:cNvGrpSpPr/>
          <p:nvPr/>
        </p:nvGrpSpPr>
        <p:grpSpPr>
          <a:xfrm>
            <a:off x="2420789" y="1478973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EB837E-37B5-4F58-A109-5C4F40CC6D9F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D2B5172-6F92-43BB-9164-E99CA0A98119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B1CFC48-19EF-4B5C-AAEC-85D66829717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A269F54-704C-4AD2-90C0-1BC6679BDE5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1331443-75E7-4D28-8003-3A1A2199F4F8}"/>
              </a:ext>
            </a:extLst>
          </p:cNvPr>
          <p:cNvGrpSpPr/>
          <p:nvPr/>
        </p:nvGrpSpPr>
        <p:grpSpPr>
          <a:xfrm>
            <a:off x="2517467" y="1377429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D182EBA-97EA-456E-9085-0D3D84CB4B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740104-9668-49C9-8918-92774613049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936D2EA-7B7F-4A42-AAA4-C96D96F4086B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101F3E-8009-404A-B986-EDCCA575A8AF}"/>
              </a:ext>
            </a:extLst>
          </p:cNvPr>
          <p:cNvGrpSpPr/>
          <p:nvPr/>
        </p:nvGrpSpPr>
        <p:grpSpPr>
          <a:xfrm>
            <a:off x="2682872" y="371984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9903DEE-5464-4667-9358-BB5FED917D35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E035B1F-D9C6-4E28-953F-B14571056D0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2C98B9-C241-49DF-9F4C-E602D299147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D781B35-9C5B-45FE-B599-524C26E6457B}"/>
              </a:ext>
            </a:extLst>
          </p:cNvPr>
          <p:cNvGrpSpPr/>
          <p:nvPr/>
        </p:nvGrpSpPr>
        <p:grpSpPr>
          <a:xfrm>
            <a:off x="2900257" y="371984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4E36A78-F374-44B1-B56B-33FBA310C78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EC2D700-53EF-4099-B085-EA57DA53901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848A57A-7E8E-49F8-9D16-024378C451F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1284B5-7C1A-4CC5-9A52-DCA0829B1B57}"/>
              </a:ext>
            </a:extLst>
          </p:cNvPr>
          <p:cNvGrpSpPr/>
          <p:nvPr/>
        </p:nvGrpSpPr>
        <p:grpSpPr>
          <a:xfrm>
            <a:off x="2792222" y="3615427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6C8974-09E8-49A5-A0E4-AC32611BD4F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DA2CFE7-1E0E-4B03-92D2-93F5F010503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1AE3702-CD08-4615-9B03-A45739F722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619BAF-F522-4CE1-B854-B436FE61379C}"/>
              </a:ext>
            </a:extLst>
          </p:cNvPr>
          <p:cNvGrpSpPr/>
          <p:nvPr/>
        </p:nvGrpSpPr>
        <p:grpSpPr>
          <a:xfrm>
            <a:off x="3007467" y="3615427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FFB188E-731B-4F95-85CA-FFBB173F0C2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79BB083-ECEC-411A-9165-1B75CF41732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90F246-20F5-4471-850F-2937294F596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A53148-E896-4856-9BC2-8FF0F675F6A1}"/>
              </a:ext>
            </a:extLst>
          </p:cNvPr>
          <p:cNvGrpSpPr/>
          <p:nvPr/>
        </p:nvGrpSpPr>
        <p:grpSpPr>
          <a:xfrm>
            <a:off x="2575614" y="3615428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A6BE5C8-F12A-4641-BD1F-BFED4882915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6F38881-3FA7-4216-8853-18C15F22FDC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8AB90F-BACB-4B6F-89A7-9D246768663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3AA401-0585-403B-BE50-A002F9128B3D}"/>
              </a:ext>
            </a:extLst>
          </p:cNvPr>
          <p:cNvGrpSpPr/>
          <p:nvPr/>
        </p:nvGrpSpPr>
        <p:grpSpPr>
          <a:xfrm>
            <a:off x="2379840" y="3511932"/>
            <a:ext cx="410764" cy="124889"/>
            <a:chOff x="2154748" y="3526327"/>
            <a:chExt cx="418458" cy="127228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298B5C6-0A6A-4EB6-9C0D-D7C0F95A5F1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7076BE5-AB35-4FA4-8562-E6EA13F8517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AFD9DE-1C06-49F1-9A10-27E92123037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0DDACC7-C6D0-4E95-A2C3-3F65B4AD7E5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22F5DC2-1DCE-42B4-8A8C-FE428EF80C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838D0A-6421-4003-97D0-03F549752DB6}"/>
              </a:ext>
            </a:extLst>
          </p:cNvPr>
          <p:cNvGrpSpPr/>
          <p:nvPr/>
        </p:nvGrpSpPr>
        <p:grpSpPr>
          <a:xfrm>
            <a:off x="3004197" y="3507901"/>
            <a:ext cx="410764" cy="124889"/>
            <a:chOff x="2154748" y="3526327"/>
            <a:chExt cx="418458" cy="127228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5221FD4-C04C-42B7-B308-D7E73DD705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91CA3D7-019A-4338-9A64-127F836A0A0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00F8B48-28D0-4EDA-B756-181C3AE445B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9CEBBC6-479E-4F8C-AA90-E0F14DFBFF6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37D3267-E2F0-4987-89C8-2CF3EB0099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DBDFDED-C067-47DA-8836-D84BAB47914E}"/>
              </a:ext>
            </a:extLst>
          </p:cNvPr>
          <p:cNvGrpSpPr/>
          <p:nvPr/>
        </p:nvGrpSpPr>
        <p:grpSpPr>
          <a:xfrm>
            <a:off x="2792222" y="3509293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EA4BB6E-0FAD-4E88-8611-38E5CAC75D3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7293EE9-20C0-4BC4-996F-47A3E0FD23F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ABC299F-45D4-47B9-B020-8BC472E7B20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01A138D-B1D3-4907-B307-9B87820D55E9}"/>
              </a:ext>
            </a:extLst>
          </p:cNvPr>
          <p:cNvGrpSpPr/>
          <p:nvPr/>
        </p:nvGrpSpPr>
        <p:grpSpPr>
          <a:xfrm>
            <a:off x="2801830" y="3409508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9572E4B-8D26-4757-8DE3-37E77F06D723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FE7DA04-2954-46C7-9577-63C3506E9D91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3E63200-2E5A-410D-9E47-34A4256E3FE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046D106-944C-47B9-8BBA-881729B56E02}"/>
              </a:ext>
            </a:extLst>
          </p:cNvPr>
          <p:cNvGrpSpPr/>
          <p:nvPr/>
        </p:nvGrpSpPr>
        <p:grpSpPr>
          <a:xfrm>
            <a:off x="3017075" y="3409508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4479DDF-94D5-4B35-80F6-A714B7DCA5D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C35DC1-D72B-4CE7-BF38-A2BE710837E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44B035-5D71-4EE0-8B24-7C9B72A534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18109B-591A-44E6-A749-8493B8D6E652}"/>
              </a:ext>
            </a:extLst>
          </p:cNvPr>
          <p:cNvGrpSpPr/>
          <p:nvPr/>
        </p:nvGrpSpPr>
        <p:grpSpPr>
          <a:xfrm>
            <a:off x="2585222" y="340950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36A0355-65D0-4F15-BAA4-ECAAEF31DDF8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2E025E-FC57-447F-B725-E783E6BD6AA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43D131B-BCF8-414C-8A37-BBB2FF7AF52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0518590-1ECE-4CF4-BFF5-D4647D1F5C7A}"/>
              </a:ext>
            </a:extLst>
          </p:cNvPr>
          <p:cNvGrpSpPr/>
          <p:nvPr/>
        </p:nvGrpSpPr>
        <p:grpSpPr>
          <a:xfrm>
            <a:off x="2173649" y="3408117"/>
            <a:ext cx="410764" cy="124889"/>
            <a:chOff x="2154748" y="3526327"/>
            <a:chExt cx="418458" cy="127228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DA41FC-B25E-476A-A363-3776D3DF38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66FEB9-4072-4FDB-9DFD-4F93C37104B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9D3CC82-0F11-4694-9B49-9F50A2EBD1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D8093B9-EEAE-45FA-B658-C26A12B6334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BAD955C-F225-4066-9981-9D08C318A6D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65A6A2-9145-4267-8E0C-4C219CD82584}"/>
              </a:ext>
            </a:extLst>
          </p:cNvPr>
          <p:cNvGrpSpPr/>
          <p:nvPr/>
        </p:nvGrpSpPr>
        <p:grpSpPr>
          <a:xfrm>
            <a:off x="3234375" y="3408117"/>
            <a:ext cx="410764" cy="124889"/>
            <a:chOff x="2154748" y="3526327"/>
            <a:chExt cx="418458" cy="127228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CAA90DA-D424-45D8-B52A-A5441852B85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880D63B-CF6A-4A65-9A27-3B58272B5A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2D2553-473C-4495-94E4-5618C6C3AC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7CC5A15-EAE8-49B3-B5C6-00B24A62904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E2CB242-35AC-4411-9DDC-E8F61C93BD3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6A729D-2575-450F-8B3C-842446220BA9}"/>
              </a:ext>
            </a:extLst>
          </p:cNvPr>
          <p:cNvGrpSpPr/>
          <p:nvPr/>
        </p:nvGrpSpPr>
        <p:grpSpPr>
          <a:xfrm>
            <a:off x="2493111" y="3304390"/>
            <a:ext cx="410764" cy="124889"/>
            <a:chOff x="2154748" y="3526327"/>
            <a:chExt cx="418458" cy="127228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6D7EA3E-495B-47EB-AA1C-B0B669FD3A4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B0B9682-98A4-4A3F-A41A-F55E8B936B0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2A97D30-310D-40B1-BA26-BADCF8762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9F3FF4F-4269-44A2-A6E5-1B3C0A7701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F34D7ED-BD5B-431C-887A-64628F8F83F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A50B66-1702-4AB9-A4F2-04A461D450C8}"/>
              </a:ext>
            </a:extLst>
          </p:cNvPr>
          <p:cNvGrpSpPr/>
          <p:nvPr/>
        </p:nvGrpSpPr>
        <p:grpSpPr>
          <a:xfrm>
            <a:off x="2080955" y="3304390"/>
            <a:ext cx="410764" cy="124889"/>
            <a:chOff x="2154748" y="3526327"/>
            <a:chExt cx="418458" cy="127228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D9898A0-C50A-400A-B4CC-108BCBB5DC1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DDE3C57-8E28-49AD-A87D-DB969CFF123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2C172A3-AFBD-49A4-AEF1-7AC95B07F30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6C39DAB-3342-458B-9DF1-0A4F70A19CF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08A5EB3-3060-4A78-8235-1B22828F9F14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4EA389-4387-4AE6-BD30-E0678B200CE4}"/>
              </a:ext>
            </a:extLst>
          </p:cNvPr>
          <p:cNvGrpSpPr/>
          <p:nvPr/>
        </p:nvGrpSpPr>
        <p:grpSpPr>
          <a:xfrm>
            <a:off x="2905267" y="3304390"/>
            <a:ext cx="410764" cy="124889"/>
            <a:chOff x="2154748" y="3526327"/>
            <a:chExt cx="418458" cy="127228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4DBB45B-F5D1-42F1-A05D-1F6C38BE2441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285310B-5774-4A2B-B00F-34AB959D41C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2CCC44-5BFD-477B-BA99-D815E59DF90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3D25AD-B0FB-46A0-BBCF-F27DF41CAFE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9919FC1-7DF9-4D68-BB8D-08B1863841A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4740AC0-2DCD-4B74-AE93-C41003104530}"/>
              </a:ext>
            </a:extLst>
          </p:cNvPr>
          <p:cNvGrpSpPr/>
          <p:nvPr/>
        </p:nvGrpSpPr>
        <p:grpSpPr>
          <a:xfrm>
            <a:off x="3318480" y="3303693"/>
            <a:ext cx="410764" cy="124889"/>
            <a:chOff x="2154748" y="3526327"/>
            <a:chExt cx="418458" cy="127228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2511FF2-80E2-4727-B26E-4D1FB26E7CE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477EE1C-2F7C-4B5D-9F3F-A836C416C5F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3B3F1D4-5D23-4AB5-A6E0-14902A05508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DC95FE0-C313-4848-A3C1-250584C60A6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9807A63-10E0-42B6-9AD2-4D46070486E6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338F1C-4D55-42FC-860D-F3E0F9DDF9F0}"/>
              </a:ext>
            </a:extLst>
          </p:cNvPr>
          <p:cNvGrpSpPr/>
          <p:nvPr/>
        </p:nvGrpSpPr>
        <p:grpSpPr>
          <a:xfrm>
            <a:off x="2378431" y="3202285"/>
            <a:ext cx="410764" cy="124889"/>
            <a:chOff x="2154748" y="3526327"/>
            <a:chExt cx="418458" cy="127228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1EC291-22A4-4D58-9D94-536C9C3F88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06F093-633F-48CF-A87B-8241C8CFC1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1933934-4F16-4BE3-8EB5-B2403BF9BCC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E5086ED-4C34-4D29-9193-82A7D7B6A47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6BFF7E5-179D-4825-A74D-AE2E7A33A4B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CB5C196-6822-41F9-99F0-BE73BFDBF4D9}"/>
              </a:ext>
            </a:extLst>
          </p:cNvPr>
          <p:cNvGrpSpPr/>
          <p:nvPr/>
        </p:nvGrpSpPr>
        <p:grpSpPr>
          <a:xfrm>
            <a:off x="1968267" y="3202285"/>
            <a:ext cx="410764" cy="124889"/>
            <a:chOff x="2154748" y="3526327"/>
            <a:chExt cx="418458" cy="127228"/>
          </a:xfrm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FDCA498-B2DF-4050-BDAD-8912F7D7307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F04136C-0FBC-498F-AB32-596666FB387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FF228EA-9224-45EB-B80F-521F4A0F9D9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C55F19-E1C1-413C-B7A5-BBA691AF7E5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46B9035-F3B9-4337-8C6A-F63A34EF434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90F2FE-32F4-496B-9CD2-8461E8D541BB}"/>
              </a:ext>
            </a:extLst>
          </p:cNvPr>
          <p:cNvGrpSpPr/>
          <p:nvPr/>
        </p:nvGrpSpPr>
        <p:grpSpPr>
          <a:xfrm>
            <a:off x="3412580" y="3202285"/>
            <a:ext cx="410764" cy="124889"/>
            <a:chOff x="2154748" y="3526327"/>
            <a:chExt cx="418458" cy="127228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41EAE8E-00C6-4570-9D66-B6296121028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7F5B1F-F967-4B06-BE62-DC0F52BE895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FC5A100-CD5B-49C9-8641-47A42B1ED31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85210C8-1146-4482-9BB5-0680E212F23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958167-A7F4-4F64-A005-288E0D0596A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14C661A-FB54-4091-B59E-EB1B701944A8}"/>
              </a:ext>
            </a:extLst>
          </p:cNvPr>
          <p:cNvGrpSpPr/>
          <p:nvPr/>
        </p:nvGrpSpPr>
        <p:grpSpPr>
          <a:xfrm>
            <a:off x="3002416" y="3202285"/>
            <a:ext cx="410764" cy="124889"/>
            <a:chOff x="2154748" y="3526327"/>
            <a:chExt cx="418458" cy="127228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90FB68F-1F6B-49FD-8E90-E4F96E8D0D2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77CE6FD-28E2-4AA0-BDE4-4AC59CA48C3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74FD36B-5D1B-405B-A4DE-AC4398629C19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B779AE-7E62-4813-968A-605563B4A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EC521C-3E18-4DF3-B595-A81AC2F4019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8643FFD-4997-47A5-92AF-6EC35315F408}"/>
              </a:ext>
            </a:extLst>
          </p:cNvPr>
          <p:cNvGrpSpPr/>
          <p:nvPr/>
        </p:nvGrpSpPr>
        <p:grpSpPr>
          <a:xfrm>
            <a:off x="2788596" y="3203677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A3C3CD1-EB33-4038-9FD3-6BA8B0FBB7E9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0902D59-42AB-43DB-81E6-41CA57498968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7C0C62-C7A2-4A9F-873C-A3B14FFD950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AB25542C-F01D-4161-9F1A-4702E41225D3}"/>
              </a:ext>
            </a:extLst>
          </p:cNvPr>
          <p:cNvGrpSpPr/>
          <p:nvPr/>
        </p:nvGrpSpPr>
        <p:grpSpPr>
          <a:xfrm>
            <a:off x="1896168" y="3097702"/>
            <a:ext cx="410764" cy="124889"/>
            <a:chOff x="2154748" y="3526327"/>
            <a:chExt cx="418458" cy="127228"/>
          </a:xfrm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6DDCD85-499C-4CBA-A82B-DDFF234BDE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6D35B59-ACB7-492A-B03A-D582F92156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22C7389-D968-4498-B7EC-8C3898FABF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53C5A39-7224-4D22-8919-0DD98806791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1F56737-C951-47DC-A0A2-DF3819A93B2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C3E4777-71DB-4FBA-9044-485C3838FCB7}"/>
              </a:ext>
            </a:extLst>
          </p:cNvPr>
          <p:cNvGrpSpPr/>
          <p:nvPr/>
        </p:nvGrpSpPr>
        <p:grpSpPr>
          <a:xfrm>
            <a:off x="3485687" y="3097702"/>
            <a:ext cx="410764" cy="124889"/>
            <a:chOff x="2154748" y="3526327"/>
            <a:chExt cx="418458" cy="127228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80C3049-4FBE-49A6-846A-94DDED6570D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9C6D499-4EB9-4B44-BF5B-15AA094530A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326EEAE-E35D-4716-9505-1D3C1FE5FF1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6A81A3A-D68E-4248-86FE-05859E76FFF6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E222B1-DF9B-4FD7-95C0-5BDD3CB1231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CF2F2B1-8103-41D7-943F-DB8E744078C4}"/>
              </a:ext>
            </a:extLst>
          </p:cNvPr>
          <p:cNvGrpSpPr/>
          <p:nvPr/>
        </p:nvGrpSpPr>
        <p:grpSpPr>
          <a:xfrm>
            <a:off x="2293548" y="3097702"/>
            <a:ext cx="410764" cy="124889"/>
            <a:chOff x="2154748" y="3526327"/>
            <a:chExt cx="418458" cy="127228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D89F3A8-5258-4B94-8620-26805FD7DD1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22A8A1E-1539-4714-A20D-B55FD69AD99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D7DDB4E-8634-49A0-A928-75C6FAB1811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7ECFB27-B811-4317-B7A3-9AABAEFF81B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57F92DC-6238-480D-9790-E58F956D758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98802B1-9094-4BE4-9623-F61A07778AD0}"/>
              </a:ext>
            </a:extLst>
          </p:cNvPr>
          <p:cNvGrpSpPr/>
          <p:nvPr/>
        </p:nvGrpSpPr>
        <p:grpSpPr>
          <a:xfrm>
            <a:off x="2690927" y="3097702"/>
            <a:ext cx="410764" cy="124889"/>
            <a:chOff x="2154748" y="3526327"/>
            <a:chExt cx="418458" cy="127228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9653DDC-69A5-4CAA-AB62-C751528B9A4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A307279-8ACC-4A46-9A84-18BEC96B67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D2EDDBE-6D91-4375-AF26-29DD034942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42C7B58-463F-4F2E-86CA-6F78EB01491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B1B490E-1B12-4997-9114-242DE762412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340E8A4-07DE-42BE-8AA5-600E7204B86E}"/>
              </a:ext>
            </a:extLst>
          </p:cNvPr>
          <p:cNvGrpSpPr/>
          <p:nvPr/>
        </p:nvGrpSpPr>
        <p:grpSpPr>
          <a:xfrm>
            <a:off x="3088307" y="3097702"/>
            <a:ext cx="410764" cy="124889"/>
            <a:chOff x="2154748" y="3526327"/>
            <a:chExt cx="418458" cy="127228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1FA2CE43-EBE7-4540-8D49-DCA4534560D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3E1B5A6-A6C2-4703-B722-3DA2D698E6F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B9C2725-91EC-4F9A-8B2D-2C805C9ACE4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34DC97-9A83-41A5-8F64-D23DDB702EE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DEC4194-A5AF-421C-992C-59DE6C7B74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EDF1748-FCEC-479D-8C54-1742FA8FABC8}"/>
              </a:ext>
            </a:extLst>
          </p:cNvPr>
          <p:cNvGrpSpPr/>
          <p:nvPr/>
        </p:nvGrpSpPr>
        <p:grpSpPr>
          <a:xfrm>
            <a:off x="1896168" y="2993818"/>
            <a:ext cx="410764" cy="124889"/>
            <a:chOff x="2154748" y="3526327"/>
            <a:chExt cx="418458" cy="127228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3024547-0432-4A0D-838D-C2A99E9DBE5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53EF9D4-2E38-47E5-83D4-58E3226A2CE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33DB873-6439-4BE3-9D35-9524EB84B55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7FD8B39B-DE07-43EA-890E-78E528B0932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2225C33-10B5-4818-A848-BDED6AAE65C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3292BF3F-BDE0-4CB8-B901-19E9389DA6C2}"/>
              </a:ext>
            </a:extLst>
          </p:cNvPr>
          <p:cNvGrpSpPr/>
          <p:nvPr/>
        </p:nvGrpSpPr>
        <p:grpSpPr>
          <a:xfrm>
            <a:off x="3485687" y="2993818"/>
            <a:ext cx="410764" cy="124889"/>
            <a:chOff x="2154748" y="3526327"/>
            <a:chExt cx="418458" cy="127228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F1154E2-15E8-48A1-AC0E-84A0733200C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DC02C5A-1963-4DC2-8D74-3F486D00278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C071E8B-CF28-4C09-91C5-32F23098E6E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2302E48-4D7B-4423-84F7-E9333B6D815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11DE233-FCF6-4621-9215-53B0BA0CBFE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1ECC48-DD23-4C59-93A7-AD614B52787B}"/>
              </a:ext>
            </a:extLst>
          </p:cNvPr>
          <p:cNvGrpSpPr/>
          <p:nvPr/>
        </p:nvGrpSpPr>
        <p:grpSpPr>
          <a:xfrm>
            <a:off x="2293548" y="2993818"/>
            <a:ext cx="410764" cy="124889"/>
            <a:chOff x="2154748" y="3526327"/>
            <a:chExt cx="418458" cy="127228"/>
          </a:xfrm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D931CB4-0740-4927-BED4-3F1CAE4CB4C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0C920B1-C9F9-406B-96B7-5687CCD70CA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07EBE97-EA08-4D40-8E6B-DFA89B3C905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96897F-DBD3-4B0D-9270-109934D96A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ACB162F-60E4-48FB-8FBF-B55DCC5FAA9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64A1486-D92B-4223-B567-B4A68341AEC4}"/>
              </a:ext>
            </a:extLst>
          </p:cNvPr>
          <p:cNvGrpSpPr/>
          <p:nvPr/>
        </p:nvGrpSpPr>
        <p:grpSpPr>
          <a:xfrm>
            <a:off x="2690927" y="2993818"/>
            <a:ext cx="410764" cy="124889"/>
            <a:chOff x="2154748" y="3526327"/>
            <a:chExt cx="418458" cy="127228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A64C920-1A95-44B5-9F6D-FD5E1FE7A32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975A31C-6959-4990-A1B9-7FE9BA7E2F1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0540A97-B897-499F-A369-671BF036EFE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68D5933-A6CF-4368-903A-1F40EC20626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997D1F4-EB53-4AC9-A2AD-10EF7C39DD3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3CBDD1F-F3F0-4CFC-A6EF-F22AF0AE4DBF}"/>
              </a:ext>
            </a:extLst>
          </p:cNvPr>
          <p:cNvGrpSpPr/>
          <p:nvPr/>
        </p:nvGrpSpPr>
        <p:grpSpPr>
          <a:xfrm>
            <a:off x="3088307" y="2993818"/>
            <a:ext cx="410764" cy="124889"/>
            <a:chOff x="2154748" y="3526327"/>
            <a:chExt cx="418458" cy="127228"/>
          </a:xfrm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E51857D-2917-47BF-A541-C0C83A9BE40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236FEAE-8BBB-44DE-9300-70C7AD455D1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54D5477-4868-48FD-AD6F-B8D796B477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597050F-5778-49C6-B2FE-2CB2D662F7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9687352-41BA-416D-877F-1AA83FAC78E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E4C8FDD-7943-42A1-A97A-9CF83A4C9C0A}"/>
              </a:ext>
            </a:extLst>
          </p:cNvPr>
          <p:cNvGrpSpPr/>
          <p:nvPr/>
        </p:nvGrpSpPr>
        <p:grpSpPr>
          <a:xfrm>
            <a:off x="2389511" y="2886336"/>
            <a:ext cx="402116" cy="124889"/>
            <a:chOff x="2154748" y="3526327"/>
            <a:chExt cx="418458" cy="127228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35AE7BB-B0EB-48C6-879A-CBE5E057A46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AC4DDEE-6C2C-47F2-8055-1A9591237DF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47C248B-CB62-426A-ACB7-2ACFC4CD8F8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6C06D18-9673-437C-B6C9-3A44A1DA3AD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5C03A1-32B8-4817-8707-FD3291AAEE8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6B1C058-6F10-41A5-8E7F-2E944098D36D}"/>
              </a:ext>
            </a:extLst>
          </p:cNvPr>
          <p:cNvGrpSpPr/>
          <p:nvPr/>
        </p:nvGrpSpPr>
        <p:grpSpPr>
          <a:xfrm>
            <a:off x="1987982" y="2886336"/>
            <a:ext cx="402116" cy="124889"/>
            <a:chOff x="2154748" y="3526327"/>
            <a:chExt cx="418458" cy="127228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A67967C-8008-4D3C-92F3-1B83E4E65D2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85E3035-FCA0-4AFB-9725-86BDA5E26B9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6410D-44AB-45BD-8172-70BBE1866E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FBCF1D8-8B17-4D36-B177-9607AFB0E87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144C012-34A7-4389-9A09-26D8F877DD1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9F2271E-AE20-490D-9B20-2B76E7EC6810}"/>
              </a:ext>
            </a:extLst>
          </p:cNvPr>
          <p:cNvGrpSpPr/>
          <p:nvPr/>
        </p:nvGrpSpPr>
        <p:grpSpPr>
          <a:xfrm>
            <a:off x="3401886" y="2886336"/>
            <a:ext cx="402116" cy="124889"/>
            <a:chOff x="2154748" y="3526327"/>
            <a:chExt cx="418458" cy="127228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0D6032-F28B-441E-94C4-B9E5ED3B99E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D983E23-5C62-498A-B96A-37C55B619A1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2E64817-494C-4624-8E1D-84F5D4AC7E8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FB294CA-FD0B-4ED2-84AB-68FB317DED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28CCE4B-AB61-4A5F-B2B0-47D8911BFF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7A9AD901-469E-4695-9BE2-337601B8BFAB}"/>
              </a:ext>
            </a:extLst>
          </p:cNvPr>
          <p:cNvGrpSpPr/>
          <p:nvPr/>
        </p:nvGrpSpPr>
        <p:grpSpPr>
          <a:xfrm>
            <a:off x="3000358" y="2886336"/>
            <a:ext cx="402116" cy="124889"/>
            <a:chOff x="2154748" y="3526327"/>
            <a:chExt cx="418458" cy="127228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66A7DB4-61A1-47F7-85FB-6EDABCB44DC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33A0D51-71D6-4AC4-B61D-C5335DDD975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FD4F2F8-B2C7-421E-8AFD-CEF76C83F27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C59E15D-5B4A-40B8-AE65-A8D5FE759E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DB7E6E7-B5DD-4FC6-880B-754F1769E9B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ADA2521-CCB6-42E2-B9F9-4DF4762FEFE4}"/>
              </a:ext>
            </a:extLst>
          </p:cNvPr>
          <p:cNvGrpSpPr/>
          <p:nvPr/>
        </p:nvGrpSpPr>
        <p:grpSpPr>
          <a:xfrm>
            <a:off x="2791039" y="2887728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44BF4D5-BF42-4BEE-A518-36ABE9093F1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FAF0E89-946F-4814-8F12-224961D7264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0E5A7F4-931B-4516-B310-D9B06BA0A5F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1E73BBA9-68EE-402A-B9A2-8383C70EAC08}"/>
              </a:ext>
            </a:extLst>
          </p:cNvPr>
          <p:cNvGrpSpPr/>
          <p:nvPr/>
        </p:nvGrpSpPr>
        <p:grpSpPr>
          <a:xfrm>
            <a:off x="1812530" y="2782811"/>
            <a:ext cx="2153956" cy="123497"/>
            <a:chOff x="1468126" y="2785911"/>
            <a:chExt cx="2194301" cy="125810"/>
          </a:xfrm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00D8E37A-843E-40B2-BFAC-4E9078EC5A8B}"/>
                </a:ext>
              </a:extLst>
            </p:cNvPr>
            <p:cNvSpPr/>
            <p:nvPr/>
          </p:nvSpPr>
          <p:spPr>
            <a:xfrm>
              <a:off x="24203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39AF846-472B-4DDE-A41D-CC5C30BE9AA6}"/>
                </a:ext>
              </a:extLst>
            </p:cNvPr>
            <p:cNvSpPr/>
            <p:nvPr/>
          </p:nvSpPr>
          <p:spPr>
            <a:xfrm>
              <a:off x="25334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98D5963-012D-4640-B6E0-F39D01712C80}"/>
                </a:ext>
              </a:extLst>
            </p:cNvPr>
            <p:cNvSpPr/>
            <p:nvPr/>
          </p:nvSpPr>
          <p:spPr>
            <a:xfrm>
              <a:off x="26466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25E5E8E-82C4-40C1-A1EB-D6AF5DCDD40F}"/>
                </a:ext>
              </a:extLst>
            </p:cNvPr>
            <p:cNvSpPr/>
            <p:nvPr/>
          </p:nvSpPr>
          <p:spPr>
            <a:xfrm>
              <a:off x="27598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CA20FCE-C8EA-4579-A1C7-95DEA500C2DE}"/>
                </a:ext>
              </a:extLst>
            </p:cNvPr>
            <p:cNvSpPr/>
            <p:nvPr/>
          </p:nvSpPr>
          <p:spPr>
            <a:xfrm>
              <a:off x="28730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573748D-502B-4BDB-9FB6-9EC192B5D2AA}"/>
                </a:ext>
              </a:extLst>
            </p:cNvPr>
            <p:cNvSpPr/>
            <p:nvPr/>
          </p:nvSpPr>
          <p:spPr>
            <a:xfrm>
              <a:off x="29861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6004827-87F0-4B6B-AFF6-A46889AC6B69}"/>
                </a:ext>
              </a:extLst>
            </p:cNvPr>
            <p:cNvSpPr/>
            <p:nvPr/>
          </p:nvSpPr>
          <p:spPr>
            <a:xfrm>
              <a:off x="30993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ACC22AF-8220-43D7-86EF-9645B44BF78F}"/>
                </a:ext>
              </a:extLst>
            </p:cNvPr>
            <p:cNvSpPr/>
            <p:nvPr/>
          </p:nvSpPr>
          <p:spPr>
            <a:xfrm>
              <a:off x="32125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537D7D3-F6FA-4861-B360-9E266DF6D1E3}"/>
                </a:ext>
              </a:extLst>
            </p:cNvPr>
            <p:cNvSpPr/>
            <p:nvPr/>
          </p:nvSpPr>
          <p:spPr>
            <a:xfrm>
              <a:off x="33257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11A6588-ADE5-41B0-BE45-64D4E83324A3}"/>
                </a:ext>
              </a:extLst>
            </p:cNvPr>
            <p:cNvSpPr/>
            <p:nvPr/>
          </p:nvSpPr>
          <p:spPr>
            <a:xfrm>
              <a:off x="3521338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AE36BB-E286-4A3C-8744-BCD85E599B7E}"/>
                </a:ext>
              </a:extLst>
            </p:cNvPr>
            <p:cNvSpPr/>
            <p:nvPr/>
          </p:nvSpPr>
          <p:spPr>
            <a:xfrm>
              <a:off x="17412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4804852-D1A9-4DB8-86A0-8371CDA1FE96}"/>
                </a:ext>
              </a:extLst>
            </p:cNvPr>
            <p:cNvSpPr/>
            <p:nvPr/>
          </p:nvSpPr>
          <p:spPr>
            <a:xfrm>
              <a:off x="18544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1485481-213F-4459-BCE0-95262735ACD4}"/>
                </a:ext>
              </a:extLst>
            </p:cNvPr>
            <p:cNvSpPr/>
            <p:nvPr/>
          </p:nvSpPr>
          <p:spPr>
            <a:xfrm>
              <a:off x="19676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E94FA3E-AB3F-4CFC-AEF4-C00B069983B9}"/>
                </a:ext>
              </a:extLst>
            </p:cNvPr>
            <p:cNvSpPr/>
            <p:nvPr/>
          </p:nvSpPr>
          <p:spPr>
            <a:xfrm>
              <a:off x="20807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B9ECAB3-1EE3-4BEB-8127-036607CDD5D7}"/>
                </a:ext>
              </a:extLst>
            </p:cNvPr>
            <p:cNvSpPr/>
            <p:nvPr/>
          </p:nvSpPr>
          <p:spPr>
            <a:xfrm>
              <a:off x="21939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AA2DADF-01A7-4469-AF46-11FB698CD01C}"/>
                </a:ext>
              </a:extLst>
            </p:cNvPr>
            <p:cNvSpPr/>
            <p:nvPr/>
          </p:nvSpPr>
          <p:spPr>
            <a:xfrm>
              <a:off x="23071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7B0F0E97-1413-47B0-9821-8A84D349CAB1}"/>
                </a:ext>
              </a:extLst>
            </p:cNvPr>
            <p:cNvSpPr/>
            <p:nvPr/>
          </p:nvSpPr>
          <p:spPr>
            <a:xfrm>
              <a:off x="1533808" y="2785911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919B715-AB63-41F6-9818-E2FFF5428346}"/>
                </a:ext>
              </a:extLst>
            </p:cNvPr>
            <p:cNvSpPr/>
            <p:nvPr/>
          </p:nvSpPr>
          <p:spPr>
            <a:xfrm>
              <a:off x="1468126" y="2806760"/>
              <a:ext cx="2194301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AF77BFA-6DBF-41CF-AC08-894E9C9F0805}"/>
              </a:ext>
            </a:extLst>
          </p:cNvPr>
          <p:cNvGrpSpPr/>
          <p:nvPr/>
        </p:nvGrpSpPr>
        <p:grpSpPr>
          <a:xfrm>
            <a:off x="2384872" y="2677460"/>
            <a:ext cx="402116" cy="124889"/>
            <a:chOff x="2154748" y="3526327"/>
            <a:chExt cx="418458" cy="127228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F609898-589C-494D-AFE0-41DDEEB16A2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B605C78-6887-4A04-B67B-703F4C0089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9514118-92C1-419B-90BF-7F3D2C84E2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DB0A546-AEAF-4349-B5F9-C8ABAEF4BB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48688D1-73C3-4E6A-BAA9-B2E82DCF603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370FB72-BDE4-423F-93D2-3955FEC6121F}"/>
              </a:ext>
            </a:extLst>
          </p:cNvPr>
          <p:cNvGrpSpPr/>
          <p:nvPr/>
        </p:nvGrpSpPr>
        <p:grpSpPr>
          <a:xfrm>
            <a:off x="1983343" y="2677460"/>
            <a:ext cx="402116" cy="124889"/>
            <a:chOff x="2154748" y="3526327"/>
            <a:chExt cx="418458" cy="127228"/>
          </a:xfrm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394FA4EE-7DEF-406D-BD69-278D233D2EE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99947FE-7E01-4154-97EB-D3CE2C9B3D8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99B74F-FAC6-4CC6-94EB-AC2D5FF2F66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3D30057-44A8-4B0E-A081-35B50125B72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CD3BDD1-D4FF-4E8F-8E18-38A3DEFF795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25F1BD7D-1622-4421-B04D-E485DC105AEB}"/>
              </a:ext>
            </a:extLst>
          </p:cNvPr>
          <p:cNvGrpSpPr/>
          <p:nvPr/>
        </p:nvGrpSpPr>
        <p:grpSpPr>
          <a:xfrm>
            <a:off x="3397247" y="2677460"/>
            <a:ext cx="402116" cy="124889"/>
            <a:chOff x="2154748" y="3526327"/>
            <a:chExt cx="418458" cy="127228"/>
          </a:xfrm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57544443-F349-4A8C-969C-883E5C1FAE2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897CF24-A607-4BFE-84CE-1EFEE117A79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7277071-AA59-4D4D-A14C-315FED2D2EA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955118B-A1C3-4420-9531-A4F31223490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E0BE7D1-ACC7-44E2-AD90-BBCCAA7F39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9E6243D9-C056-482A-AD6E-0CBD96D614F4}"/>
              </a:ext>
            </a:extLst>
          </p:cNvPr>
          <p:cNvGrpSpPr/>
          <p:nvPr/>
        </p:nvGrpSpPr>
        <p:grpSpPr>
          <a:xfrm>
            <a:off x="2995719" y="2677460"/>
            <a:ext cx="402116" cy="124889"/>
            <a:chOff x="2154748" y="3526327"/>
            <a:chExt cx="418458" cy="127228"/>
          </a:xfrm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8B0A10C-B8C0-414C-ADDB-6FD2DC8EA1C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12F0A07-0919-4D3B-B976-C4829B34D0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DE791B3-863A-40D4-9C86-F0F4DA1CC8A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358A0B3-648A-467A-9289-5F95495F988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8BD07CA-2AD7-47F7-8A5A-ED73402EF9D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032F0DD3-8D8C-42F6-BED5-896C7462C1A1}"/>
              </a:ext>
            </a:extLst>
          </p:cNvPr>
          <p:cNvGrpSpPr/>
          <p:nvPr/>
        </p:nvGrpSpPr>
        <p:grpSpPr>
          <a:xfrm>
            <a:off x="2786400" y="2678852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1224D42D-1DB3-45EB-B038-A9A18B7497E4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4447F2A-11EB-4550-BDEC-93F94F033A6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E7E5B2-6FC4-441D-85E5-5EB7EF649E6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1669B7A-09E9-4BC2-BD66-CCFB9535C72D}"/>
              </a:ext>
            </a:extLst>
          </p:cNvPr>
          <p:cNvGrpSpPr/>
          <p:nvPr/>
        </p:nvGrpSpPr>
        <p:grpSpPr>
          <a:xfrm>
            <a:off x="1902376" y="2574340"/>
            <a:ext cx="410764" cy="124889"/>
            <a:chOff x="2154748" y="3526327"/>
            <a:chExt cx="418458" cy="127228"/>
          </a:xfrm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3CECADC8-A013-4FF4-A9F8-B5096424D85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DF531A5-BE53-406A-88E2-0B5160330B5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BD86E79-247E-4E9C-8F0D-50E2C974838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60FF4C6-99A3-4B6F-8E69-E7AB90D0473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D1F08D6-BE86-48B0-8091-BCB4A200DF9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9534548-73ED-4E24-8534-A6E97908CE4C}"/>
              </a:ext>
            </a:extLst>
          </p:cNvPr>
          <p:cNvGrpSpPr/>
          <p:nvPr/>
        </p:nvGrpSpPr>
        <p:grpSpPr>
          <a:xfrm>
            <a:off x="3491895" y="2574340"/>
            <a:ext cx="410764" cy="124889"/>
            <a:chOff x="2154748" y="3526327"/>
            <a:chExt cx="418458" cy="127228"/>
          </a:xfrm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A781E10-EF31-4B95-9C2B-D1FA32F2DC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C8BABD8-2463-436B-B2F5-754810EE21C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7FDA802-A2B0-4AFD-B2CD-715E4C2D673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4486F22-B0E5-450F-B65C-8D847746202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3BD4192-B743-4B5F-87A7-2C81C2DB794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15218F-3665-4C6E-98EA-3CB2D23820F6}"/>
              </a:ext>
            </a:extLst>
          </p:cNvPr>
          <p:cNvGrpSpPr/>
          <p:nvPr/>
        </p:nvGrpSpPr>
        <p:grpSpPr>
          <a:xfrm>
            <a:off x="2299756" y="2574340"/>
            <a:ext cx="410764" cy="124889"/>
            <a:chOff x="2154748" y="3526327"/>
            <a:chExt cx="418458" cy="127228"/>
          </a:xfrm>
        </p:grpSpPr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CF429ECB-1B18-4F80-ADEF-88D2D409921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1783AA7-70C8-4B22-B7F1-11B99B4367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5A008E-4CF6-47FC-AEDA-A475CCD635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8A058A-A051-43DD-B0B8-A0119D62FED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FF675AC-C47A-4B9F-8A47-AA19A4EF655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815C81D-62F5-43C0-BDE3-3E60BF2EE8E7}"/>
              </a:ext>
            </a:extLst>
          </p:cNvPr>
          <p:cNvGrpSpPr/>
          <p:nvPr/>
        </p:nvGrpSpPr>
        <p:grpSpPr>
          <a:xfrm>
            <a:off x="2697135" y="2574340"/>
            <a:ext cx="410764" cy="124889"/>
            <a:chOff x="2154748" y="3526327"/>
            <a:chExt cx="418458" cy="127228"/>
          </a:xfrm>
        </p:grpSpPr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36260-AE8D-4A80-83BC-2B9D425FE02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2D6CEF1-4C45-42D3-ACB6-3ACEB6E348D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91B1BAF-6C5C-4112-83DC-7BC3EFDE0DC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ABF055F-E253-429E-85EE-61638D14EAE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2760C1-A30C-44CB-85F7-1984DAC25CE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F7A1E90-1123-4018-8DB4-27AD7AC6726D}"/>
              </a:ext>
            </a:extLst>
          </p:cNvPr>
          <p:cNvGrpSpPr/>
          <p:nvPr/>
        </p:nvGrpSpPr>
        <p:grpSpPr>
          <a:xfrm>
            <a:off x="3094515" y="2574340"/>
            <a:ext cx="410764" cy="124889"/>
            <a:chOff x="2154748" y="3526327"/>
            <a:chExt cx="418458" cy="127228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B1ADBE-C07A-4A81-B2E2-B677387C19D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76E2156-A5D6-4C74-A359-A449CE78BC6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18D8125-3906-469E-8766-AE39994E9F7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553E83-16FF-4792-AA1B-BFE1122FE7B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5E2267-CB0E-42E4-9FC9-DA7A4BE85C7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D70374E-7B9E-4AE9-9156-2F08C32EC727}"/>
              </a:ext>
            </a:extLst>
          </p:cNvPr>
          <p:cNvGrpSpPr/>
          <p:nvPr/>
        </p:nvGrpSpPr>
        <p:grpSpPr>
          <a:xfrm>
            <a:off x="1902376" y="2471543"/>
            <a:ext cx="410764" cy="124889"/>
            <a:chOff x="2154748" y="3526327"/>
            <a:chExt cx="418458" cy="127228"/>
          </a:xfrm>
        </p:grpSpPr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E8F3C915-B5B4-4E5C-8456-BB365F6F34D4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F604BDE-0E11-433A-9C74-5111EF3C405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B73F3B7-61A9-4EFA-BDD9-FB4B356B30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76BCB2F-D759-4E3A-951F-D958FA8949C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A3909F5B-BCE9-49FE-B6E4-F7626B76D9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2277E8F-5702-4E7E-A831-AD25D5923ECC}"/>
              </a:ext>
            </a:extLst>
          </p:cNvPr>
          <p:cNvGrpSpPr/>
          <p:nvPr/>
        </p:nvGrpSpPr>
        <p:grpSpPr>
          <a:xfrm>
            <a:off x="3491895" y="2471543"/>
            <a:ext cx="410764" cy="124889"/>
            <a:chOff x="2154748" y="3526327"/>
            <a:chExt cx="418458" cy="127228"/>
          </a:xfrm>
        </p:grpSpPr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49D4A8-B202-44C5-949D-AD413DDCB0C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C32BCC2-5AB6-4209-808A-84FC878AD15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6478460-A550-412C-B9BB-6C1D12FC270D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8978015-699E-4FEC-B98E-7D45D2C5E9DB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F7AA03F-513C-47F1-8916-12D5D5A42C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9B98849-6027-4D40-BE4D-FF28353ED8FC}"/>
              </a:ext>
            </a:extLst>
          </p:cNvPr>
          <p:cNvGrpSpPr/>
          <p:nvPr/>
        </p:nvGrpSpPr>
        <p:grpSpPr>
          <a:xfrm>
            <a:off x="2299756" y="2471543"/>
            <a:ext cx="410764" cy="124889"/>
            <a:chOff x="2154748" y="3526327"/>
            <a:chExt cx="418458" cy="127228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C9E6980-E6D9-4A3E-99AE-192F7B5667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34F8E17-E7B0-4A24-9337-B169BB0B0B0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BF19721-6160-4F1E-AD02-E05704B5BA3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C86347-5E31-46FC-AB8F-77196B872F8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4EE5700-B314-43F9-8B49-D418222B817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1E34D35-550E-44AD-BE53-4D2EFEBCEDEC}"/>
              </a:ext>
            </a:extLst>
          </p:cNvPr>
          <p:cNvGrpSpPr/>
          <p:nvPr/>
        </p:nvGrpSpPr>
        <p:grpSpPr>
          <a:xfrm>
            <a:off x="2697135" y="2471543"/>
            <a:ext cx="410764" cy="124889"/>
            <a:chOff x="2154748" y="3526327"/>
            <a:chExt cx="418458" cy="127228"/>
          </a:xfrm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F27AC378-9D7D-4724-A126-1FD6265A9B0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4DB5A7D-F90A-4E25-9617-88AADEEDC4B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3C14663-4192-4BFC-913D-C55AC3E47D2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F68F159-AC87-4F0E-852C-8EB72A44BDE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0D8BF7-9FFC-48F2-AD32-FC12FB86378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1BF4B6C-4481-4F9B-9178-6BC753947877}"/>
              </a:ext>
            </a:extLst>
          </p:cNvPr>
          <p:cNvGrpSpPr/>
          <p:nvPr/>
        </p:nvGrpSpPr>
        <p:grpSpPr>
          <a:xfrm>
            <a:off x="3094515" y="2471543"/>
            <a:ext cx="410764" cy="124889"/>
            <a:chOff x="2154748" y="3526327"/>
            <a:chExt cx="418458" cy="127228"/>
          </a:xfrm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B81A0009-E11B-44CD-835C-2F3F9B7A3B6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8460F5A-D47F-4C44-A554-F90A65649B4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1D9A2C-892E-4D99-B292-FAAD601CB62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FC6C265-0717-4E0E-BA8A-3B553F09D6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3E45707-96D1-404A-A8B3-E2B9EE1359A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74D682C9-0453-4E43-8821-307EA7877936}"/>
              </a:ext>
            </a:extLst>
          </p:cNvPr>
          <p:cNvGrpSpPr/>
          <p:nvPr/>
        </p:nvGrpSpPr>
        <p:grpSpPr>
          <a:xfrm>
            <a:off x="2397065" y="2368781"/>
            <a:ext cx="401296" cy="124889"/>
            <a:chOff x="2154748" y="3526327"/>
            <a:chExt cx="418458" cy="127228"/>
          </a:xfrm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F1C8FE4-A548-41FB-9E33-A1629DEA5C9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5F6BF39-EB95-451D-9705-A58B872711D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8AC4667-915B-4145-B277-1881D2677D3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7A2477C7-8BF5-4E3C-9CCA-F3DEAA4A81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02293A3-7142-4F45-BBDC-EA76BADF147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C89900F-EB11-49A1-B53F-EF7AF837C127}"/>
              </a:ext>
            </a:extLst>
          </p:cNvPr>
          <p:cNvGrpSpPr/>
          <p:nvPr/>
        </p:nvGrpSpPr>
        <p:grpSpPr>
          <a:xfrm>
            <a:off x="1996355" y="2368781"/>
            <a:ext cx="401296" cy="124889"/>
            <a:chOff x="2154748" y="3526327"/>
            <a:chExt cx="418458" cy="127228"/>
          </a:xfrm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7F75ACDB-F631-40C4-8863-FC24EA96277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DFBDC91-A47C-431E-B042-865244909B6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80229C5-BB02-4F89-9233-A968F939AA2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4C83C04-6E22-44BB-A3E0-8AB6B28CDFA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117ABD1-C915-43D7-AA12-FE6B484B827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2A3269-36CF-4C80-AD58-EA0DE27BA132}"/>
              </a:ext>
            </a:extLst>
          </p:cNvPr>
          <p:cNvGrpSpPr/>
          <p:nvPr/>
        </p:nvGrpSpPr>
        <p:grpSpPr>
          <a:xfrm>
            <a:off x="3407375" y="2368781"/>
            <a:ext cx="401296" cy="124889"/>
            <a:chOff x="2154748" y="3526327"/>
            <a:chExt cx="418458" cy="127228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38580-A5BA-4DF6-AF38-7B5F78BF5FF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38CD39D-846E-4818-980D-AED523189AF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7B16EE7-E1E5-4064-AD6E-0437A18B98B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8861044-91F4-45E0-9298-1F63A7583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60A6CA8-495F-418A-B770-38AB6396950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FDAAE5C-BCDD-4420-BCAB-81FC5C6197BB}"/>
              </a:ext>
            </a:extLst>
          </p:cNvPr>
          <p:cNvGrpSpPr/>
          <p:nvPr/>
        </p:nvGrpSpPr>
        <p:grpSpPr>
          <a:xfrm>
            <a:off x="3006666" y="2368781"/>
            <a:ext cx="401296" cy="124889"/>
            <a:chOff x="2154748" y="3526327"/>
            <a:chExt cx="418458" cy="127228"/>
          </a:xfrm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39C3B22-C359-4F49-AF31-55CC9637AA2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34C05EE-9E4B-45A3-B070-A214944D0D7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6F38940-A1AD-4319-B2C6-A35F31E6C08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2E956E2-361A-4594-92A3-CB70040330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2E62F68-373C-411A-B9F6-8FA1077654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9311A5E-11A3-45B9-82DC-053C122625A9}"/>
              </a:ext>
            </a:extLst>
          </p:cNvPr>
          <p:cNvGrpSpPr/>
          <p:nvPr/>
        </p:nvGrpSpPr>
        <p:grpSpPr>
          <a:xfrm>
            <a:off x="2797774" y="2370173"/>
            <a:ext cx="209477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61A7AE7A-4194-497B-B03B-34A74F6D65A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DE709F4-75BF-488D-B82A-50901576CC2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7C6F435-08C2-4581-A879-F39601ED20B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D5DA7D9-7C8C-4987-90DB-B5E1010966F0}"/>
              </a:ext>
            </a:extLst>
          </p:cNvPr>
          <p:cNvGrpSpPr/>
          <p:nvPr/>
        </p:nvGrpSpPr>
        <p:grpSpPr>
          <a:xfrm>
            <a:off x="2493529" y="2265264"/>
            <a:ext cx="406190" cy="124889"/>
            <a:chOff x="2154748" y="3526327"/>
            <a:chExt cx="418458" cy="127228"/>
          </a:xfrm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4E0C122-A602-49D4-9A08-16185F3A74A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D65FF3-74D5-4551-8119-11215724E06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BB23957-78D3-49B4-9F72-D4DFDAFB144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6304CB8-F528-4A47-B252-EC7E22B31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189480A-8BC4-4FCB-9963-DBB3AC49B76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3E6008A8-0D84-4F47-93CD-5B95C3D95BC9}"/>
              </a:ext>
            </a:extLst>
          </p:cNvPr>
          <p:cNvGrpSpPr/>
          <p:nvPr/>
        </p:nvGrpSpPr>
        <p:grpSpPr>
          <a:xfrm>
            <a:off x="2085962" y="2265264"/>
            <a:ext cx="406190" cy="124889"/>
            <a:chOff x="2154748" y="3526327"/>
            <a:chExt cx="418458" cy="127228"/>
          </a:xfrm>
        </p:grpSpPr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B34EE966-6D24-4359-86E7-B36AB296157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AA494BD-AFDF-4158-A2B1-9E1C8259369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0EAE22A-0152-4E66-90AF-A4A334BB2E1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CBDAFB2B-261B-45B9-98D7-E53B014AFBD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F861364-B75E-437C-BA43-080436B0109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C6E65F0-C251-4E47-BA21-CEE5D47ED902}"/>
              </a:ext>
            </a:extLst>
          </p:cNvPr>
          <p:cNvGrpSpPr/>
          <p:nvPr/>
        </p:nvGrpSpPr>
        <p:grpSpPr>
          <a:xfrm>
            <a:off x="2901095" y="2265264"/>
            <a:ext cx="406190" cy="124889"/>
            <a:chOff x="2154748" y="3526327"/>
            <a:chExt cx="418458" cy="127228"/>
          </a:xfrm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3484E95-8572-4CD1-89F9-22908DA715C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D99E91C6-CC90-4F06-83EB-652F41D8CC4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B4C7643-3E64-4217-9226-FA31A7A60784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970826C-5FFE-4359-9B2D-7BF72100917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5831AA0-7198-411D-AAFC-904FA34BAA6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54520172-CBBA-4B4C-BA93-F7ACFF60E89B}"/>
              </a:ext>
            </a:extLst>
          </p:cNvPr>
          <p:cNvGrpSpPr/>
          <p:nvPr/>
        </p:nvGrpSpPr>
        <p:grpSpPr>
          <a:xfrm>
            <a:off x="3309707" y="2264567"/>
            <a:ext cx="406190" cy="124889"/>
            <a:chOff x="2154748" y="3526327"/>
            <a:chExt cx="418458" cy="127228"/>
          </a:xfrm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D7F9545-6BD1-43D3-B0DE-8BA98F95490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9C5669FD-ABAB-48FC-88E9-E9D48890AC9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B6CC04F-FF51-4039-8899-999417B5CD3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FB020A8-1F81-490E-ADCC-D1D02350104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BB88C0A-A779-480C-B946-8E8A5A478BF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E2BE03F-D3C4-4D33-BC32-46845076AB35}"/>
              </a:ext>
            </a:extLst>
          </p:cNvPr>
          <p:cNvGrpSpPr/>
          <p:nvPr/>
        </p:nvGrpSpPr>
        <p:grpSpPr>
          <a:xfrm>
            <a:off x="2588941" y="2160702"/>
            <a:ext cx="631995" cy="123498"/>
            <a:chOff x="1923469" y="3422768"/>
            <a:chExt cx="658378" cy="125811"/>
          </a:xfrm>
        </p:grpSpPr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D7153E7-BD02-4E17-B6CD-C6974D0CD085}"/>
                </a:ext>
              </a:extLst>
            </p:cNvPr>
            <p:cNvGrpSpPr/>
            <p:nvPr/>
          </p:nvGrpSpPr>
          <p:grpSpPr>
            <a:xfrm>
              <a:off x="2144134" y="3422768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CE0E04-3840-44B6-9B0D-4A69785B1E6D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C6D63A9-5981-49AA-8368-029819EA052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D4E9DB-F754-4D38-8F86-F361724B8A4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6FDC9EE1-34DF-446F-84DA-9774B8C0051C}"/>
                </a:ext>
              </a:extLst>
            </p:cNvPr>
            <p:cNvGrpSpPr/>
            <p:nvPr/>
          </p:nvGrpSpPr>
          <p:grpSpPr>
            <a:xfrm>
              <a:off x="2363411" y="3422768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F963C3A-6ED3-40D9-9F85-5F38EFB8DB0E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641D122-7469-4F7D-9FCA-E710B69C30DD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62D3578-C54D-44DB-B450-731B79DC112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E6BF67B8-2149-4EC8-A6D4-F4DA51D4EE00}"/>
                </a:ext>
              </a:extLst>
            </p:cNvPr>
            <p:cNvGrpSpPr/>
            <p:nvPr/>
          </p:nvGrpSpPr>
          <p:grpSpPr>
            <a:xfrm>
              <a:off x="1923469" y="3422769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C0E03D-1ACE-4A6B-9619-5B27A69E4C04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F9F83C6-3CB7-4A34-9956-304F7049711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A42B5E9-4521-4481-9432-9E5C0B49C8B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A21C04D7-DCC6-470C-B575-E210008BF27C}"/>
              </a:ext>
            </a:extLst>
          </p:cNvPr>
          <p:cNvGrpSpPr/>
          <p:nvPr/>
        </p:nvGrpSpPr>
        <p:grpSpPr>
          <a:xfrm>
            <a:off x="2186461" y="2159311"/>
            <a:ext cx="401689" cy="124889"/>
            <a:chOff x="2154748" y="3526327"/>
            <a:chExt cx="418458" cy="127228"/>
          </a:xfrm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D476E3EC-DB5B-4EF0-ACFC-B00EC3CF63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18D36-082B-4FD0-8E81-0A306B4564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6C52E28-35A1-49ED-ADBC-5CCB3C95DA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C67747-FBB6-44F6-875B-E1A58E037E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25DD040-6CA0-40C3-B4B5-BA5B2B88B1A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5601B733-33F6-45F2-8841-DEF13B9D1BF8}"/>
              </a:ext>
            </a:extLst>
          </p:cNvPr>
          <p:cNvGrpSpPr/>
          <p:nvPr/>
        </p:nvGrpSpPr>
        <p:grpSpPr>
          <a:xfrm>
            <a:off x="3223753" y="2159311"/>
            <a:ext cx="401689" cy="124889"/>
            <a:chOff x="2154748" y="3526327"/>
            <a:chExt cx="418458" cy="127228"/>
          </a:xfrm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F0815FE1-28F5-4420-A25D-57912847939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90FEF11-0ADE-4DFE-A66E-3B0F44E4E4B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C66F8A4-97C0-40B8-9571-0BF4773A7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FEE502-43EB-42D3-ADDB-C853074438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5E51BDB-A42F-4A82-AEFA-ACC57CF6E8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0E33AAD0-481B-471A-BCC5-FC79DCFE1F4E}"/>
              </a:ext>
            </a:extLst>
          </p:cNvPr>
          <p:cNvGrpSpPr/>
          <p:nvPr/>
        </p:nvGrpSpPr>
        <p:grpSpPr>
          <a:xfrm>
            <a:off x="2809903" y="1953856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E7DAAC38-0C01-4F36-8A3F-CDA80A6234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8D7C953-AD9B-4918-BEA8-57D4D862623C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2D7700E-3CA7-403A-968C-D8358D7F293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488E865F-2D66-40EB-97F2-C9AEEBDC8A4A}"/>
              </a:ext>
            </a:extLst>
          </p:cNvPr>
          <p:cNvGrpSpPr/>
          <p:nvPr/>
        </p:nvGrpSpPr>
        <p:grpSpPr>
          <a:xfrm>
            <a:off x="3025580" y="1953856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0EECB2B1-1B96-4D2B-B82F-B6EC37EF7CCB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A9020B5-32AF-413D-88E0-1BA0F721C56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107732-4252-4A01-A861-4A7D46CAE491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E2A60BCA-B7F4-46D5-A4E9-719204BCFAE2}"/>
              </a:ext>
            </a:extLst>
          </p:cNvPr>
          <p:cNvGrpSpPr/>
          <p:nvPr/>
        </p:nvGrpSpPr>
        <p:grpSpPr>
          <a:xfrm>
            <a:off x="2592860" y="1953857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7A2E78D2-51B5-4709-893B-50854653829F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6E966AA-BB1C-492D-8E06-0E6AAB2F0C4F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BDA67C1-8FAC-491A-870B-B922FB0B9B20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7997DCBA-2117-4CB7-B873-FA7A191DAF36}"/>
              </a:ext>
            </a:extLst>
          </p:cNvPr>
          <p:cNvGrpSpPr/>
          <p:nvPr/>
        </p:nvGrpSpPr>
        <p:grpSpPr>
          <a:xfrm>
            <a:off x="2699068" y="1849244"/>
            <a:ext cx="431805" cy="123497"/>
            <a:chOff x="2507170" y="3892900"/>
            <a:chExt cx="439893" cy="125810"/>
          </a:xfrm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68B61F6-7910-43D7-A676-F1BC744B7C21}"/>
                </a:ext>
              </a:extLst>
            </p:cNvPr>
            <p:cNvGrpSpPr/>
            <p:nvPr/>
          </p:nvGrpSpPr>
          <p:grpSpPr>
            <a:xfrm>
              <a:off x="2507170" y="3892900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E71AC6B2-1619-47AB-8C5E-D19982DA7637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BBC77C6-74A1-4F06-91C8-4425AD325AD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9E1F34B4-56D2-4105-A01B-0C80AB0D9121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B6CFDE3-5E27-47F9-A898-C8091D51E896}"/>
                </a:ext>
              </a:extLst>
            </p:cNvPr>
            <p:cNvGrpSpPr/>
            <p:nvPr/>
          </p:nvGrpSpPr>
          <p:grpSpPr>
            <a:xfrm>
              <a:off x="2728627" y="3892900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2EF703E9-3EAA-4AD8-BE67-B0E8CF3EFC3C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D366B6C8-4BDE-4404-83B7-123925680DC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8774E70-6DD0-4997-A627-E4D9227FEB4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DE1B050-7D46-4C09-9F46-E9821735F24E}"/>
              </a:ext>
            </a:extLst>
          </p:cNvPr>
          <p:cNvGrpSpPr/>
          <p:nvPr/>
        </p:nvGrpSpPr>
        <p:grpSpPr>
          <a:xfrm>
            <a:off x="2805579" y="1748025"/>
            <a:ext cx="222868" cy="123497"/>
            <a:chOff x="1003302" y="1140739"/>
            <a:chExt cx="439541" cy="243562"/>
          </a:xfrm>
          <a:solidFill>
            <a:schemeClr val="tx1"/>
          </a:solidFill>
        </p:grpSpPr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A613F38-A39A-47A4-AEDB-6AB88EB50D4C}"/>
                </a:ext>
              </a:extLst>
            </p:cNvPr>
            <p:cNvSpPr/>
            <p:nvPr/>
          </p:nvSpPr>
          <p:spPr>
            <a:xfrm>
              <a:off x="1003302" y="1181102"/>
              <a:ext cx="439541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621347F-4F9E-4F02-BC5D-CAB7A948A81B}"/>
                </a:ext>
              </a:extLst>
            </p:cNvPr>
            <p:cNvSpPr/>
            <p:nvPr/>
          </p:nvSpPr>
          <p:spPr>
            <a:xfrm>
              <a:off x="1073664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EF79554-E68A-4629-8617-D863377333CC}"/>
                </a:ext>
              </a:extLst>
            </p:cNvPr>
            <p:cNvSpPr/>
            <p:nvPr/>
          </p:nvSpPr>
          <p:spPr>
            <a:xfrm>
              <a:off x="1259929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3" name="Group 702">
            <a:extLst>
              <a:ext uri="{FF2B5EF4-FFF2-40B4-BE49-F238E27FC236}">
                <a16:creationId xmlns:a16="http://schemas.microsoft.com/office/drawing/2014/main" id="{AECB6986-47BD-4233-991C-868A2548C0FF}"/>
              </a:ext>
            </a:extLst>
          </p:cNvPr>
          <p:cNvGrpSpPr/>
          <p:nvPr/>
        </p:nvGrpSpPr>
        <p:grpSpPr>
          <a:xfrm>
            <a:off x="2666833" y="2450406"/>
            <a:ext cx="498709" cy="124889"/>
            <a:chOff x="3952949" y="2641232"/>
            <a:chExt cx="508050" cy="127228"/>
          </a:xfrm>
        </p:grpSpPr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E0A07CF5-9F5C-4EBB-BECC-98F64FF9227E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35404EDB-AEF8-4842-A487-3BDD0081D9D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CBF030E-6A0D-4D1D-B254-26574AFB7DB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729D2CB-FC00-4D1C-9FF9-75FDB4A17885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5820F2AF-C64D-4617-B947-673A3F024EE6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EE5C9D8-7A83-4258-900F-D9392DC5A596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F547DE2C-8C3F-40FE-B538-EB58A7FACEB6}"/>
              </a:ext>
            </a:extLst>
          </p:cNvPr>
          <p:cNvGrpSpPr/>
          <p:nvPr/>
        </p:nvGrpSpPr>
        <p:grpSpPr>
          <a:xfrm>
            <a:off x="2666833" y="2347374"/>
            <a:ext cx="498709" cy="124889"/>
            <a:chOff x="3952949" y="2641232"/>
            <a:chExt cx="508050" cy="127228"/>
          </a:xfrm>
        </p:grpSpPr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279E098F-562F-4B22-8DC1-66CD0C9F6D4D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9AB0AA0A-8F7D-4178-A71F-7F25F45DB47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33062285-915C-4F50-B9EF-E57FF8DC2B5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DEEE99C9-22AA-402E-8F9D-354BA1F29C5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930D5E0-8641-4F74-A063-AC3289B3756B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5458AB7-CA79-43B8-8E2C-0530AD53D42A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5E574F5-6BA7-49D0-903D-C38943E1514D}"/>
              </a:ext>
            </a:extLst>
          </p:cNvPr>
          <p:cNvGrpSpPr/>
          <p:nvPr/>
        </p:nvGrpSpPr>
        <p:grpSpPr>
          <a:xfrm>
            <a:off x="2394814" y="2057722"/>
            <a:ext cx="410764" cy="124889"/>
            <a:chOff x="2154748" y="3526327"/>
            <a:chExt cx="418458" cy="127228"/>
          </a:xfrm>
        </p:grpSpPr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D97822B-462E-43A3-BC36-9AAA0315893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138057B0-2E1D-4EA9-A8DA-FC978AF228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26ADFD4-4F6A-421F-8610-F3573492A65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8118A76-B31E-46B5-82AE-80F381DF4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3B7BADB-E175-488B-9D73-16D12E1414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3693D1E8-1DD8-40CD-A5C8-CDC0F65B20B5}"/>
              </a:ext>
            </a:extLst>
          </p:cNvPr>
          <p:cNvGrpSpPr/>
          <p:nvPr/>
        </p:nvGrpSpPr>
        <p:grpSpPr>
          <a:xfrm>
            <a:off x="3019171" y="2057722"/>
            <a:ext cx="410764" cy="124889"/>
            <a:chOff x="2154748" y="3526327"/>
            <a:chExt cx="418458" cy="127228"/>
          </a:xfrm>
        </p:grpSpPr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A411316-BF4E-4DFF-93ED-D08C3714814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C105892-7C0A-4267-9D1D-783638EBB3A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4FA67A0-9B09-4B8C-A8ED-89929DE1DFD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3EC2729-DA6F-49D9-8839-E37615733BC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F98EDE7-B22C-4579-ADC9-15ABDA845DE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3B13E329-F7B7-4932-8BB2-7AABF2E6A65A}"/>
              </a:ext>
            </a:extLst>
          </p:cNvPr>
          <p:cNvGrpSpPr/>
          <p:nvPr/>
        </p:nvGrpSpPr>
        <p:grpSpPr>
          <a:xfrm>
            <a:off x="2807196" y="2059106"/>
            <a:ext cx="214420" cy="123505"/>
            <a:chOff x="1003304" y="1140739"/>
            <a:chExt cx="422880" cy="243581"/>
          </a:xfrm>
          <a:solidFill>
            <a:schemeClr val="tx1"/>
          </a:solidFill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A06E0F4E-ABCC-484E-A261-C944529E141C}"/>
                </a:ext>
              </a:extLst>
            </p:cNvPr>
            <p:cNvSpPr/>
            <p:nvPr/>
          </p:nvSpPr>
          <p:spPr>
            <a:xfrm>
              <a:off x="1003304" y="1181118"/>
              <a:ext cx="422880" cy="203202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C5E658-5559-4C33-B602-67A28717E1FD}"/>
                </a:ext>
              </a:extLst>
            </p:cNvPr>
            <p:cNvSpPr/>
            <p:nvPr/>
          </p:nvSpPr>
          <p:spPr>
            <a:xfrm>
              <a:off x="1057996" y="1140747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48A4DE-C607-4D53-8A0F-91441F9A894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6630AD57-4DDE-437E-B37D-E097B3C8F4FB}"/>
              </a:ext>
            </a:extLst>
          </p:cNvPr>
          <p:cNvGrpSpPr/>
          <p:nvPr/>
        </p:nvGrpSpPr>
        <p:grpSpPr>
          <a:xfrm>
            <a:off x="2666833" y="2244732"/>
            <a:ext cx="498709" cy="124889"/>
            <a:chOff x="3952949" y="2641232"/>
            <a:chExt cx="508050" cy="127228"/>
          </a:xfrm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90BAFD63-4065-433A-83A6-53DF9D2E95B3}"/>
                </a:ext>
              </a:extLst>
            </p:cNvPr>
            <p:cNvSpPr/>
            <p:nvPr/>
          </p:nvSpPr>
          <p:spPr>
            <a:xfrm>
              <a:off x="3952949" y="2663499"/>
              <a:ext cx="50805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F7B950A6-7774-41D8-BF7D-244C985B120F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5FC0F61-D52A-4A7E-B183-7A424E6711B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BA885F7D-B887-4B54-AF4D-9CBEBDF88A6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295B6DB4-C25F-40E5-B5F0-C650FE694C30}"/>
                </a:ext>
              </a:extLst>
            </p:cNvPr>
            <p:cNvSpPr/>
            <p:nvPr/>
          </p:nvSpPr>
          <p:spPr>
            <a:xfrm>
              <a:off x="4273222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E0E0A1F6-AA0C-4C5A-9F9A-8D272736A28B}"/>
                </a:ext>
              </a:extLst>
            </p:cNvPr>
            <p:cNvSpPr/>
            <p:nvPr/>
          </p:nvSpPr>
          <p:spPr>
            <a:xfrm>
              <a:off x="4372869" y="264194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76A0B12-7B45-4174-917F-F776BE19DE4D}"/>
              </a:ext>
            </a:extLst>
          </p:cNvPr>
          <p:cNvGrpSpPr/>
          <p:nvPr/>
        </p:nvGrpSpPr>
        <p:grpSpPr>
          <a:xfrm>
            <a:off x="2765049" y="2142143"/>
            <a:ext cx="302278" cy="124889"/>
            <a:chOff x="3952949" y="2641232"/>
            <a:chExt cx="307940" cy="127228"/>
          </a:xfrm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EB659926-B3B1-4949-93DF-E7C19D4D8EA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B471A221-EE95-48F3-B761-9F880FAF2787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DA83AE3D-2976-4540-A3E6-E57BC8E731CF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8714D617-2304-422C-A8CE-3E5B1D1B2CD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D0157EDA-83F2-4FEB-BA8A-FBC378041022}"/>
              </a:ext>
            </a:extLst>
          </p:cNvPr>
          <p:cNvGrpSpPr/>
          <p:nvPr/>
        </p:nvGrpSpPr>
        <p:grpSpPr>
          <a:xfrm>
            <a:off x="2765049" y="2039563"/>
            <a:ext cx="302278" cy="124889"/>
            <a:chOff x="3952949" y="2641232"/>
            <a:chExt cx="307940" cy="127228"/>
          </a:xfrm>
        </p:grpSpPr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E8815421-98CB-4573-AD1C-84BD180FF387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412C6891-7AB0-4094-B844-2A4FA8D038C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3B7E09CB-D0B1-41A9-9B20-F84D4697134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3748904D-1AC3-42E4-920E-24954495946A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378A01E6-1BC4-4DDA-8738-8C5EFC761C17}"/>
              </a:ext>
            </a:extLst>
          </p:cNvPr>
          <p:cNvGrpSpPr/>
          <p:nvPr/>
        </p:nvGrpSpPr>
        <p:grpSpPr>
          <a:xfrm>
            <a:off x="2765049" y="1937253"/>
            <a:ext cx="302278" cy="124889"/>
            <a:chOff x="3952949" y="2641232"/>
            <a:chExt cx="307940" cy="127228"/>
          </a:xfrm>
        </p:grpSpPr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6D7B2DD9-99B4-4E6B-B599-EC36B60CAD36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C83F7E47-C2DE-4568-A3CB-F92E7DC9149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50870130-6C43-4777-B803-3D419212D9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54B7578-4C8C-4CB1-B217-D400E6E1C37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476E9546-FBA4-4208-ADE3-68B24C4A06C9}"/>
              </a:ext>
            </a:extLst>
          </p:cNvPr>
          <p:cNvGrpSpPr/>
          <p:nvPr/>
        </p:nvGrpSpPr>
        <p:grpSpPr>
          <a:xfrm>
            <a:off x="2853466" y="1832168"/>
            <a:ext cx="125444" cy="123497"/>
            <a:chOff x="4043022" y="2642650"/>
            <a:chExt cx="127794" cy="125810"/>
          </a:xfrm>
        </p:grpSpPr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5ECA3675-1568-4710-A59E-690DC9482E54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DE4E6824-3552-42C0-ABFA-A10CD6D72B01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67E3A9A7-7EC5-4F4C-8C90-A70ED3FF6BB5}"/>
              </a:ext>
            </a:extLst>
          </p:cNvPr>
          <p:cNvGrpSpPr/>
          <p:nvPr/>
        </p:nvGrpSpPr>
        <p:grpSpPr>
          <a:xfrm>
            <a:off x="2853466" y="1756099"/>
            <a:ext cx="125444" cy="123497"/>
            <a:chOff x="4043022" y="2642650"/>
            <a:chExt cx="127794" cy="125810"/>
          </a:xfrm>
        </p:grpSpPr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6CC1398A-3C9F-405F-9B5D-3010DD977809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4A95C78F-8929-40C6-8935-FFC68A3559D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3B7DF3D1-60E8-44A7-9B87-57AC421CAEE1}"/>
              </a:ext>
            </a:extLst>
          </p:cNvPr>
          <p:cNvGrpSpPr/>
          <p:nvPr/>
        </p:nvGrpSpPr>
        <p:grpSpPr>
          <a:xfrm>
            <a:off x="2852430" y="1680030"/>
            <a:ext cx="125444" cy="123497"/>
            <a:chOff x="4043022" y="2642650"/>
            <a:chExt cx="127794" cy="125810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35C7C99-76C9-44F2-AC2B-4BCD417BDEE7}"/>
                </a:ext>
              </a:extLst>
            </p:cNvPr>
            <p:cNvSpPr/>
            <p:nvPr/>
          </p:nvSpPr>
          <p:spPr>
            <a:xfrm>
              <a:off x="4043022" y="2663499"/>
              <a:ext cx="127794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CFDD4526-3D18-4ACE-8DDF-255696746A5C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686960D8-F17A-4D1F-BF5C-04B9CCD04D84}"/>
              </a:ext>
            </a:extLst>
          </p:cNvPr>
          <p:cNvGrpSpPr/>
          <p:nvPr/>
        </p:nvGrpSpPr>
        <p:grpSpPr>
          <a:xfrm flipH="1">
            <a:off x="3046274" y="1585528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CCA8FC64-2916-44F3-89CB-6D6DD80FD9B3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87F96CF2-FB19-4D36-B843-027005715AA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758CD756-8830-46F6-976B-D3BFB63E809A}"/>
              </a:ext>
            </a:extLst>
          </p:cNvPr>
          <p:cNvGrpSpPr/>
          <p:nvPr/>
        </p:nvGrpSpPr>
        <p:grpSpPr>
          <a:xfrm flipH="1">
            <a:off x="3046274" y="1478973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6601BDB-7C26-4C76-AE89-DA11AD569EB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475A21-B1BD-4EE0-9808-7FB353F6406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362C2E7-FB79-4D09-886C-665A59F3DD56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4FD065C-5F21-4B68-B177-93CDB70E47CB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D9F4DA3-14C8-4200-9EC0-CED5D4514542}"/>
              </a:ext>
            </a:extLst>
          </p:cNvPr>
          <p:cNvGrpSpPr/>
          <p:nvPr/>
        </p:nvGrpSpPr>
        <p:grpSpPr>
          <a:xfrm flipH="1">
            <a:off x="3046274" y="1377429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304FF547-3F30-4EE2-A705-D11F661AA3BA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5738A79-96E2-45EA-90DB-355749F1D73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B6BC3519-777E-4E7C-8DB2-49FAA9CF7E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E7D36CC5-3F29-4207-9A05-1CEC5047DF4E}"/>
              </a:ext>
            </a:extLst>
          </p:cNvPr>
          <p:cNvGrpSpPr/>
          <p:nvPr/>
        </p:nvGrpSpPr>
        <p:grpSpPr>
          <a:xfrm>
            <a:off x="2580045" y="2470762"/>
            <a:ext cx="658978" cy="658978"/>
            <a:chOff x="2250017" y="2468017"/>
            <a:chExt cx="671321" cy="671321"/>
          </a:xfrm>
        </p:grpSpPr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ECC7AD77-01D7-48E2-B0AD-60F9B73C9FD0}"/>
                </a:ext>
              </a:extLst>
            </p:cNvPr>
            <p:cNvSpPr/>
            <p:nvPr/>
          </p:nvSpPr>
          <p:spPr>
            <a:xfrm>
              <a:off x="2250017" y="2468017"/>
              <a:ext cx="671321" cy="671321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7311580C-1BC4-476A-B297-A429FEC93DCE}"/>
                </a:ext>
              </a:extLst>
            </p:cNvPr>
            <p:cNvSpPr/>
            <p:nvPr/>
          </p:nvSpPr>
          <p:spPr>
            <a:xfrm>
              <a:off x="2415026" y="2633026"/>
              <a:ext cx="341303" cy="34130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33D3C1C-E9EF-4CA3-8149-21FA8D0D6F95}"/>
              </a:ext>
            </a:extLst>
          </p:cNvPr>
          <p:cNvSpPr txBox="1"/>
          <p:nvPr/>
        </p:nvSpPr>
        <p:spPr>
          <a:xfrm>
            <a:off x="2124113" y="4030670"/>
            <a:ext cx="1873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finished toy</a:t>
            </a: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7DA27146-FA7A-4368-B9E9-E6882130795C}"/>
              </a:ext>
            </a:extLst>
          </p:cNvPr>
          <p:cNvSpPr txBox="1"/>
          <p:nvPr/>
        </p:nvSpPr>
        <p:spPr>
          <a:xfrm>
            <a:off x="4414384" y="1663569"/>
            <a:ext cx="31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Lacks fine detail</a:t>
            </a:r>
            <a:endParaRPr lang="en-US" b="1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66" name="TextBox 765">
            <a:extLst>
              <a:ext uri="{FF2B5EF4-FFF2-40B4-BE49-F238E27FC236}">
                <a16:creationId xmlns:a16="http://schemas.microsoft.com/office/drawing/2014/main" id="{A8F82BDD-6E3F-4140-B42C-A1409C9207AD}"/>
              </a:ext>
            </a:extLst>
          </p:cNvPr>
          <p:cNvSpPr txBox="1"/>
          <p:nvPr/>
        </p:nvSpPr>
        <p:spPr>
          <a:xfrm>
            <a:off x="4414384" y="2218899"/>
            <a:ext cx="37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Recognizable, but not exactly what was asked for</a:t>
            </a:r>
            <a:endParaRPr lang="en-US" b="1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6AC4829D-E5EB-4692-837A-2016A5086811}"/>
              </a:ext>
            </a:extLst>
          </p:cNvPr>
          <p:cNvSpPr txBox="1"/>
          <p:nvPr/>
        </p:nvSpPr>
        <p:spPr>
          <a:xfrm>
            <a:off x="4414384" y="3082005"/>
            <a:ext cx="37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 to modify and extend</a:t>
            </a:r>
            <a:endParaRPr lang="en-US" b="1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0.03681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19753E-6 L 0.0368 4.19753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45679E-6 L 0.0368 3.45679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/>
      <p:bldP spid="765" grpId="1"/>
      <p:bldP spid="766" grpId="0"/>
      <p:bldP spid="766" grpId="1"/>
      <p:bldP spid="767" grpId="0"/>
      <p:bldP spid="76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ED2E0329-1350-4679-AE18-BF03011038C5}"/>
              </a:ext>
            </a:extLst>
          </p:cNvPr>
          <p:cNvGrpSpPr/>
          <p:nvPr/>
        </p:nvGrpSpPr>
        <p:grpSpPr>
          <a:xfrm>
            <a:off x="2453092" y="3719257"/>
            <a:ext cx="898373" cy="439215"/>
            <a:chOff x="2453092" y="3828985"/>
            <a:chExt cx="898373" cy="439215"/>
          </a:xfrm>
        </p:grpSpPr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8C450FFF-09F0-4616-94D1-D8BC9BF2B21D}"/>
                </a:ext>
              </a:extLst>
            </p:cNvPr>
            <p:cNvSpPr/>
            <p:nvPr/>
          </p:nvSpPr>
          <p:spPr>
            <a:xfrm>
              <a:off x="2870283" y="4165169"/>
              <a:ext cx="99464" cy="103031"/>
            </a:xfrm>
            <a:prstGeom prst="rect">
              <a:avLst/>
            </a:prstGeom>
            <a:solidFill>
              <a:schemeClr val="tx1"/>
            </a:solidFill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667B2A07-5A54-4092-916C-8B6E75C9980B}"/>
                </a:ext>
              </a:extLst>
            </p:cNvPr>
            <p:cNvSpPr/>
            <p:nvPr/>
          </p:nvSpPr>
          <p:spPr>
            <a:xfrm>
              <a:off x="2772850" y="4059020"/>
              <a:ext cx="302278" cy="103032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F85F9C5A-1513-40D8-A3C0-D4C062CEAAB2}"/>
                </a:ext>
              </a:extLst>
            </p:cNvPr>
            <p:cNvGrpSpPr/>
            <p:nvPr/>
          </p:nvGrpSpPr>
          <p:grpSpPr>
            <a:xfrm>
              <a:off x="2617602" y="3934671"/>
              <a:ext cx="593225" cy="124889"/>
              <a:chOff x="2753089" y="3828985"/>
              <a:chExt cx="593225" cy="124889"/>
            </a:xfrm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599ABD19-8FDF-4858-800A-A1ACEDD665B2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solidFill>
                <a:schemeClr val="tx1"/>
              </a:solidFill>
            </p:grpSpPr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AE0D606A-C6D9-40D1-90E2-8B02ACB59016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9ECF2B28-18A2-4138-84F7-ED4A2F44BF95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C696F5A2-CFCF-4D10-9D53-A467C3CB18A5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CC3060B8-BE7B-4CE0-B27F-80C9DB62A04B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86AB6D13-62A4-4CDA-B8F4-D215A009DF1C}"/>
                  </a:ext>
                </a:extLst>
              </p:cNvPr>
              <p:cNvSpPr/>
              <p:nvPr/>
            </p:nvSpPr>
            <p:spPr>
              <a:xfrm>
                <a:off x="3044036" y="3850046"/>
                <a:ext cx="302278" cy="103031"/>
              </a:xfrm>
              <a:prstGeom prst="rect">
                <a:avLst/>
              </a:prstGeom>
              <a:solidFill>
                <a:schemeClr val="tx1"/>
              </a:solidFill>
              <a:ln w="9525" cap="rnd">
                <a:solidFill>
                  <a:srgbClr val="748C98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6375D70B-AAA9-42D9-975D-183637E206B7}"/>
                </a:ext>
              </a:extLst>
            </p:cNvPr>
            <p:cNvGrpSpPr/>
            <p:nvPr/>
          </p:nvGrpSpPr>
          <p:grpSpPr>
            <a:xfrm>
              <a:off x="2453092" y="3828985"/>
              <a:ext cx="302278" cy="124889"/>
              <a:chOff x="3952949" y="2641232"/>
              <a:chExt cx="307940" cy="127228"/>
            </a:xfrm>
            <a:solidFill>
              <a:schemeClr val="tx1"/>
            </a:solidFill>
          </p:grpSpPr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73BA8A31-0174-4D4D-AD6B-96BAE1250A7E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grpFill/>
              <a:ln w="9525" cap="rnd">
                <a:solidFill>
                  <a:srgbClr val="748C98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F7D81A1F-57AA-4166-BEBF-DFD184A520A5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rgbClr val="748C98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1DAC5C76-3DEF-4D1F-B814-A87BA7D617C2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rgbClr val="748C98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B0790206-7026-437D-9BA0-C34A0B6AE74C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rgbClr val="748C98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19C98A9D-7972-406F-96A5-78FC1E9B2E2D}"/>
                </a:ext>
              </a:extLst>
            </p:cNvPr>
            <p:cNvGrpSpPr/>
            <p:nvPr/>
          </p:nvGrpSpPr>
          <p:grpSpPr>
            <a:xfrm>
              <a:off x="2753089" y="3828985"/>
              <a:ext cx="598376" cy="126675"/>
              <a:chOff x="2753089" y="3828985"/>
              <a:chExt cx="598376" cy="126675"/>
            </a:xfrm>
          </p:grpSpPr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94E07AD6-FE84-4D70-8938-95F45EE369DB}"/>
                  </a:ext>
                </a:extLst>
              </p:cNvPr>
              <p:cNvGrpSpPr/>
              <p:nvPr/>
            </p:nvGrpSpPr>
            <p:grpSpPr>
              <a:xfrm>
                <a:off x="2753089" y="3828985"/>
                <a:ext cx="302278" cy="124889"/>
                <a:chOff x="3952949" y="2641232"/>
                <a:chExt cx="307940" cy="127228"/>
              </a:xfrm>
              <a:solidFill>
                <a:schemeClr val="tx1"/>
              </a:solidFill>
            </p:grpSpPr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FD581999-F60D-4AB3-952A-C2CC789153F2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64A32CF3-E84B-4C44-80C4-9E5768CD44DF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51B9BE8-19B4-4945-B80C-00790746C00A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8C7760CF-E5BA-44A3-B84F-DA2C7E81607B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74" name="Group 873">
                <a:extLst>
                  <a:ext uri="{FF2B5EF4-FFF2-40B4-BE49-F238E27FC236}">
                    <a16:creationId xmlns:a16="http://schemas.microsoft.com/office/drawing/2014/main" id="{DA81AD0B-B049-43B9-A986-40E2EA9DE47D}"/>
                  </a:ext>
                </a:extLst>
              </p:cNvPr>
              <p:cNvGrpSpPr/>
              <p:nvPr/>
            </p:nvGrpSpPr>
            <p:grpSpPr>
              <a:xfrm>
                <a:off x="3049187" y="3830771"/>
                <a:ext cx="302278" cy="124889"/>
                <a:chOff x="3952949" y="2641232"/>
                <a:chExt cx="307940" cy="127228"/>
              </a:xfrm>
              <a:solidFill>
                <a:schemeClr val="tx1"/>
              </a:solidFill>
            </p:grpSpPr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A541DCFC-5470-4D52-BC7A-B910248F3CCD}"/>
                    </a:ext>
                  </a:extLst>
                </p:cNvPr>
                <p:cNvSpPr/>
                <p:nvPr/>
              </p:nvSpPr>
              <p:spPr>
                <a:xfrm>
                  <a:off x="3952949" y="2663499"/>
                  <a:ext cx="307940" cy="104961"/>
                </a:xfrm>
                <a:prstGeom prst="rect">
                  <a:avLst/>
                </a:pr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BDEFD34C-BC89-40E1-AB8B-E2CEE246541F}"/>
                    </a:ext>
                  </a:extLst>
                </p:cNvPr>
                <p:cNvSpPr/>
                <p:nvPr/>
              </p:nvSpPr>
              <p:spPr>
                <a:xfrm>
                  <a:off x="3974281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06D8B6B6-8146-4B86-A7CA-8AEDCF46D830}"/>
                    </a:ext>
                  </a:extLst>
                </p:cNvPr>
                <p:cNvSpPr/>
                <p:nvPr/>
              </p:nvSpPr>
              <p:spPr>
                <a:xfrm>
                  <a:off x="4073928" y="2642650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512B8E64-2D73-47CD-803A-8C78C3E1401D}"/>
                    </a:ext>
                  </a:extLst>
                </p:cNvPr>
                <p:cNvSpPr/>
                <p:nvPr/>
              </p:nvSpPr>
              <p:spPr>
                <a:xfrm>
                  <a:off x="4173575" y="2641232"/>
                  <a:ext cx="63414" cy="20848"/>
                </a:xfrm>
                <a:custGeom>
                  <a:avLst/>
                  <a:gdLst>
                    <a:gd name="connsiteX0" fmla="*/ 13454 w 122766"/>
                    <a:gd name="connsiteY0" fmla="*/ 0 h 40361"/>
                    <a:gd name="connsiteX1" fmla="*/ 109312 w 122766"/>
                    <a:gd name="connsiteY1" fmla="*/ 0 h 40361"/>
                    <a:gd name="connsiteX2" fmla="*/ 122766 w 122766"/>
                    <a:gd name="connsiteY2" fmla="*/ 13454 h 40361"/>
                    <a:gd name="connsiteX3" fmla="*/ 122766 w 122766"/>
                    <a:gd name="connsiteY3" fmla="*/ 40361 h 40361"/>
                    <a:gd name="connsiteX4" fmla="*/ 0 w 122766"/>
                    <a:gd name="connsiteY4" fmla="*/ 40361 h 40361"/>
                    <a:gd name="connsiteX5" fmla="*/ 0 w 122766"/>
                    <a:gd name="connsiteY5" fmla="*/ 13454 h 40361"/>
                    <a:gd name="connsiteX6" fmla="*/ 13454 w 122766"/>
                    <a:gd name="connsiteY6" fmla="*/ 0 h 4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766" h="40361">
                      <a:moveTo>
                        <a:pt x="13454" y="0"/>
                      </a:moveTo>
                      <a:lnTo>
                        <a:pt x="109312" y="0"/>
                      </a:lnTo>
                      <a:cubicBezTo>
                        <a:pt x="116742" y="0"/>
                        <a:pt x="122766" y="6024"/>
                        <a:pt x="122766" y="13454"/>
                      </a:cubicBezTo>
                      <a:lnTo>
                        <a:pt x="122766" y="40361"/>
                      </a:lnTo>
                      <a:lnTo>
                        <a:pt x="0" y="40361"/>
                      </a:lnTo>
                      <a:lnTo>
                        <a:pt x="0" y="13454"/>
                      </a:lnTo>
                      <a:cubicBezTo>
                        <a:pt x="0" y="6024"/>
                        <a:pt x="6024" y="0"/>
                        <a:pt x="13454" y="0"/>
                      </a:cubicBezTo>
                      <a:close/>
                    </a:path>
                  </a:pathLst>
                </a:custGeom>
                <a:grpFill/>
                <a:ln w="9525" cap="rnd">
                  <a:solidFill>
                    <a:srgbClr val="748C98"/>
                  </a:solidFill>
                  <a:prstDash val="solid"/>
                  <a:round/>
                  <a:headEnd type="none" w="med" len="sm"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0C79B9-F590-417A-AE10-2D9954C052E1}"/>
              </a:ext>
            </a:extLst>
          </p:cNvPr>
          <p:cNvSpPr/>
          <p:nvPr/>
        </p:nvSpPr>
        <p:spPr>
          <a:xfrm>
            <a:off x="4529303" y="0"/>
            <a:ext cx="4614697" cy="131301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5000">
                <a:schemeClr val="tx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91A1569-FA56-4DE6-AFFE-1DF4C65B992D}"/>
              </a:ext>
            </a:extLst>
          </p:cNvPr>
          <p:cNvSpPr txBox="1"/>
          <p:nvPr/>
        </p:nvSpPr>
        <p:spPr>
          <a:xfrm>
            <a:off x="3827934" y="2939885"/>
            <a:ext cx="960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few hours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161FA-7435-4102-AD71-BEBAAB1898F7}"/>
              </a:ext>
            </a:extLst>
          </p:cNvPr>
          <p:cNvGrpSpPr/>
          <p:nvPr/>
        </p:nvGrpSpPr>
        <p:grpSpPr>
          <a:xfrm>
            <a:off x="-3775774" y="2056093"/>
            <a:ext cx="704112" cy="707177"/>
            <a:chOff x="1790700" y="2720976"/>
            <a:chExt cx="1458913" cy="1465262"/>
          </a:xfrm>
        </p:grpSpPr>
        <p:sp>
          <p:nvSpPr>
            <p:cNvPr id="233" name="Line 24">
              <a:extLst>
                <a:ext uri="{FF2B5EF4-FFF2-40B4-BE49-F238E27FC236}">
                  <a16:creationId xmlns:a16="http://schemas.microsoft.com/office/drawing/2014/main" id="{E82ACF26-3E13-4EA0-A2D8-046AB7F723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6913" y="3451226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0B8A79EE-A3A8-4906-8986-201B9D8F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2886076"/>
              <a:ext cx="234950" cy="14288"/>
            </a:xfrm>
            <a:custGeom>
              <a:avLst/>
              <a:gdLst>
                <a:gd name="T0" fmla="*/ 71 w 71"/>
                <a:gd name="T1" fmla="*/ 4 h 4"/>
                <a:gd name="T2" fmla="*/ 36 w 71"/>
                <a:gd name="T3" fmla="*/ 0 h 4"/>
                <a:gd name="T4" fmla="*/ 0 w 7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">
                  <a:moveTo>
                    <a:pt x="71" y="4"/>
                  </a:moveTo>
                  <a:cubicBezTo>
                    <a:pt x="60" y="1"/>
                    <a:pt x="48" y="0"/>
                    <a:pt x="36" y="0"/>
                  </a:cubicBezTo>
                  <a:cubicBezTo>
                    <a:pt x="24" y="0"/>
                    <a:pt x="12" y="1"/>
                    <a:pt x="0" y="4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6">
              <a:extLst>
                <a:ext uri="{FF2B5EF4-FFF2-40B4-BE49-F238E27FC236}">
                  <a16:creationId xmlns:a16="http://schemas.microsoft.com/office/drawing/2014/main" id="{678E20A4-FCC7-4739-B2F5-80A95C1D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570288"/>
              <a:ext cx="434975" cy="436563"/>
            </a:xfrm>
            <a:custGeom>
              <a:avLst/>
              <a:gdLst>
                <a:gd name="T0" fmla="*/ 0 w 131"/>
                <a:gd name="T1" fmla="*/ 0 h 131"/>
                <a:gd name="T2" fmla="*/ 131 w 131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14" y="65"/>
                    <a:pt x="66" y="117"/>
                    <a:pt x="131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7">
              <a:extLst>
                <a:ext uri="{FF2B5EF4-FFF2-40B4-BE49-F238E27FC236}">
                  <a16:creationId xmlns:a16="http://schemas.microsoft.com/office/drawing/2014/main" id="{012ED43B-54F3-463F-90F9-3FA82020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06851"/>
              <a:ext cx="109538" cy="12700"/>
            </a:xfrm>
            <a:custGeom>
              <a:avLst/>
              <a:gdLst>
                <a:gd name="T0" fmla="*/ 33 w 33"/>
                <a:gd name="T1" fmla="*/ 4 h 4"/>
                <a:gd name="T2" fmla="*/ 0 w 33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" h="4">
                  <a:moveTo>
                    <a:pt x="33" y="4"/>
                  </a:moveTo>
                  <a:cubicBezTo>
                    <a:pt x="22" y="3"/>
                    <a:pt x="11" y="2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">
              <a:extLst>
                <a:ext uri="{FF2B5EF4-FFF2-40B4-BE49-F238E27FC236}">
                  <a16:creationId xmlns:a16="http://schemas.microsoft.com/office/drawing/2014/main" id="{E367344B-AA29-40CC-9552-AFDA7080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4006851"/>
              <a:ext cx="125413" cy="12700"/>
            </a:xfrm>
            <a:custGeom>
              <a:avLst/>
              <a:gdLst>
                <a:gd name="T0" fmla="*/ 0 w 38"/>
                <a:gd name="T1" fmla="*/ 4 h 4"/>
                <a:gd name="T2" fmla="*/ 3 w 38"/>
                <a:gd name="T3" fmla="*/ 4 h 4"/>
                <a:gd name="T4" fmla="*/ 38 w 3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15" y="4"/>
                    <a:pt x="27" y="2"/>
                    <a:pt x="38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9">
              <a:extLst>
                <a:ext uri="{FF2B5EF4-FFF2-40B4-BE49-F238E27FC236}">
                  <a16:creationId xmlns:a16="http://schemas.microsoft.com/office/drawing/2014/main" id="{1F067E14-7F60-4EE3-9BD0-D98CB475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335338"/>
              <a:ext cx="9525" cy="234950"/>
            </a:xfrm>
            <a:custGeom>
              <a:avLst/>
              <a:gdLst>
                <a:gd name="T0" fmla="*/ 0 w 3"/>
                <a:gd name="T1" fmla="*/ 71 h 71"/>
                <a:gd name="T2" fmla="*/ 3 w 3"/>
                <a:gd name="T3" fmla="*/ 35 h 71"/>
                <a:gd name="T4" fmla="*/ 0 w 3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0" y="71"/>
                  </a:moveTo>
                  <a:cubicBezTo>
                    <a:pt x="2" y="59"/>
                    <a:pt x="3" y="48"/>
                    <a:pt x="3" y="35"/>
                  </a:cubicBezTo>
                  <a:cubicBezTo>
                    <a:pt x="3" y="23"/>
                    <a:pt x="2" y="11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0">
              <a:extLst>
                <a:ext uri="{FF2B5EF4-FFF2-40B4-BE49-F238E27FC236}">
                  <a16:creationId xmlns:a16="http://schemas.microsoft.com/office/drawing/2014/main" id="{25F1ACAF-36B9-4D2D-AB87-87C2AEE2A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438150" cy="436563"/>
            </a:xfrm>
            <a:custGeom>
              <a:avLst/>
              <a:gdLst>
                <a:gd name="T0" fmla="*/ 132 w 132"/>
                <a:gd name="T1" fmla="*/ 0 h 131"/>
                <a:gd name="T2" fmla="*/ 0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132" y="0"/>
                  </a:moveTo>
                  <a:cubicBezTo>
                    <a:pt x="118" y="65"/>
                    <a:pt x="66" y="117"/>
                    <a:pt x="0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9AF2CA2D-F732-4A30-B00E-CB0A4613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900363"/>
              <a:ext cx="438150" cy="434975"/>
            </a:xfrm>
            <a:custGeom>
              <a:avLst/>
              <a:gdLst>
                <a:gd name="T0" fmla="*/ 0 w 132"/>
                <a:gd name="T1" fmla="*/ 0 h 131"/>
                <a:gd name="T2" fmla="*/ 132 w 132"/>
                <a:gd name="T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131">
                  <a:moveTo>
                    <a:pt x="0" y="0"/>
                  </a:moveTo>
                  <a:cubicBezTo>
                    <a:pt x="66" y="14"/>
                    <a:pt x="118" y="65"/>
                    <a:pt x="132" y="13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473CB9-B5FB-409E-8317-BB0D7F86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2900363"/>
              <a:ext cx="434975" cy="434975"/>
            </a:xfrm>
            <a:custGeom>
              <a:avLst/>
              <a:gdLst>
                <a:gd name="T0" fmla="*/ 0 w 131"/>
                <a:gd name="T1" fmla="*/ 131 h 131"/>
                <a:gd name="T2" fmla="*/ 131 w 131"/>
                <a:gd name="T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cubicBezTo>
                    <a:pt x="14" y="65"/>
                    <a:pt x="66" y="14"/>
                    <a:pt x="131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7039DF6E-432A-4B87-99AC-9D034513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3335338"/>
              <a:ext cx="9525" cy="234950"/>
            </a:xfrm>
            <a:custGeom>
              <a:avLst/>
              <a:gdLst>
                <a:gd name="T0" fmla="*/ 3 w 3"/>
                <a:gd name="T1" fmla="*/ 0 h 71"/>
                <a:gd name="T2" fmla="*/ 0 w 3"/>
                <a:gd name="T3" fmla="*/ 35 h 71"/>
                <a:gd name="T4" fmla="*/ 3 w 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1">
                  <a:moveTo>
                    <a:pt x="3" y="0"/>
                  </a:moveTo>
                  <a:cubicBezTo>
                    <a:pt x="1" y="11"/>
                    <a:pt x="0" y="23"/>
                    <a:pt x="0" y="35"/>
                  </a:cubicBezTo>
                  <a:cubicBezTo>
                    <a:pt x="0" y="48"/>
                    <a:pt x="1" y="59"/>
                    <a:pt x="3" y="7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34">
              <a:extLst>
                <a:ext uri="{FF2B5EF4-FFF2-40B4-BE49-F238E27FC236}">
                  <a16:creationId xmlns:a16="http://schemas.microsoft.com/office/drawing/2014/main" id="{56CCD24D-5DE7-41E8-ADB3-705509C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90901"/>
              <a:ext cx="149225" cy="15398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35">
              <a:extLst>
                <a:ext uri="{FF2B5EF4-FFF2-40B4-BE49-F238E27FC236}">
                  <a16:creationId xmlns:a16="http://schemas.microsoft.com/office/drawing/2014/main" id="{A5C8BDF8-97D8-439C-A870-030B0D5E1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8463" y="3468688"/>
              <a:ext cx="1428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36">
              <a:extLst>
                <a:ext uri="{FF2B5EF4-FFF2-40B4-BE49-F238E27FC236}">
                  <a16:creationId xmlns:a16="http://schemas.microsoft.com/office/drawing/2014/main" id="{ADAC5984-AAD9-42B3-A297-A1B652C00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425" y="4019551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37">
              <a:extLst>
                <a:ext uri="{FF2B5EF4-FFF2-40B4-BE49-F238E27FC236}">
                  <a16:creationId xmlns:a16="http://schemas.microsoft.com/office/drawing/2014/main" id="{DDC95474-608D-4006-8132-C8F77DEE2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1425" y="3873501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2CF5C324-ED8A-44CF-AB18-772133BE0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897188"/>
              <a:ext cx="0" cy="1460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DEB3BB3E-16BC-4908-AFB9-0ADD59384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500" y="3162301"/>
              <a:ext cx="173038" cy="173038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6A2AF142-4C8D-45D1-82AA-E0005B253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C9097355-4A3B-49B0-9D2F-98D038B8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1888" y="3341688"/>
              <a:ext cx="66675" cy="66675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20A3909-4219-449C-BF6C-5441757AE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468688"/>
              <a:ext cx="1952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58D4FF2-53E9-4106-B21D-6396F393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7625" y="3468688"/>
              <a:ext cx="4921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C9BEA03-60D8-4DF7-A69D-BE3EE9AE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2720976"/>
              <a:ext cx="612775" cy="614363"/>
            </a:xfrm>
            <a:custGeom>
              <a:avLst/>
              <a:gdLst>
                <a:gd name="T0" fmla="*/ 0 w 185"/>
                <a:gd name="T1" fmla="*/ 0 h 185"/>
                <a:gd name="T2" fmla="*/ 185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0" y="0"/>
                  </a:moveTo>
                  <a:cubicBezTo>
                    <a:pt x="95" y="15"/>
                    <a:pt x="170" y="90"/>
                    <a:pt x="185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67C980-C128-40F6-9DD0-A1CEF4A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3570288"/>
              <a:ext cx="611188" cy="615950"/>
            </a:xfrm>
            <a:custGeom>
              <a:avLst/>
              <a:gdLst>
                <a:gd name="T0" fmla="*/ 0 w 184"/>
                <a:gd name="T1" fmla="*/ 0 h 185"/>
                <a:gd name="T2" fmla="*/ 184 w 184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0"/>
                  </a:moveTo>
                  <a:cubicBezTo>
                    <a:pt x="15" y="95"/>
                    <a:pt x="90" y="169"/>
                    <a:pt x="184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178900A-ED33-4ACB-B05E-38CA6E3CD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838" y="3570288"/>
              <a:ext cx="612775" cy="615950"/>
            </a:xfrm>
            <a:custGeom>
              <a:avLst/>
              <a:gdLst>
                <a:gd name="T0" fmla="*/ 185 w 185"/>
                <a:gd name="T1" fmla="*/ 0 h 185"/>
                <a:gd name="T2" fmla="*/ 0 w 185"/>
                <a:gd name="T3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85">
                  <a:moveTo>
                    <a:pt x="185" y="0"/>
                  </a:moveTo>
                  <a:cubicBezTo>
                    <a:pt x="170" y="95"/>
                    <a:pt x="95" y="169"/>
                    <a:pt x="0" y="185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460D2AA-B80F-42C9-936F-69FF1A6B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700" y="2720976"/>
              <a:ext cx="611188" cy="614363"/>
            </a:xfrm>
            <a:custGeom>
              <a:avLst/>
              <a:gdLst>
                <a:gd name="T0" fmla="*/ 0 w 184"/>
                <a:gd name="T1" fmla="*/ 185 h 185"/>
                <a:gd name="T2" fmla="*/ 184 w 184"/>
                <a:gd name="T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" h="185">
                  <a:moveTo>
                    <a:pt x="0" y="185"/>
                  </a:moveTo>
                  <a:cubicBezTo>
                    <a:pt x="15" y="90"/>
                    <a:pt x="90" y="15"/>
                    <a:pt x="184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10A7E41C-D550-4530-9E10-74CA32D93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83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3DF9C38D-70AD-4908-8229-DC91B2CAB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F2B87211-F64E-42B6-9823-3E4C42734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994986F-2EDD-47F3-BC17-2C0B36335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33533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6286C2B3-1639-49E9-AC54-17F5809AB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38" y="3335338"/>
              <a:ext cx="635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19DA928D-C4CA-4E83-9A0C-E050A5E52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613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E70F865F-8069-4000-BC90-02BB5F73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88" y="3570288"/>
              <a:ext cx="0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49D5DA38-7D9B-4678-9C8B-20DA716C3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888" y="3335338"/>
              <a:ext cx="0" cy="6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Plus Sign 56">
            <a:extLst>
              <a:ext uri="{FF2B5EF4-FFF2-40B4-BE49-F238E27FC236}">
                <a16:creationId xmlns:a16="http://schemas.microsoft.com/office/drawing/2014/main" id="{EB06CFD9-6E44-4A14-988A-981D4DCC124F}"/>
              </a:ext>
            </a:extLst>
          </p:cNvPr>
          <p:cNvSpPr/>
          <p:nvPr/>
        </p:nvSpPr>
        <p:spPr>
          <a:xfrm>
            <a:off x="-6117361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3E74745-880B-491C-8DAA-57EA9AF9AA89}"/>
              </a:ext>
            </a:extLst>
          </p:cNvPr>
          <p:cNvSpPr txBox="1"/>
          <p:nvPr/>
        </p:nvSpPr>
        <p:spPr>
          <a:xfrm>
            <a:off x="1659039" y="3078109"/>
            <a:ext cx="9439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bag of blocks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60002C-A703-4DAA-81B6-2277D29CB058}"/>
              </a:ext>
            </a:extLst>
          </p:cNvPr>
          <p:cNvGrpSpPr/>
          <p:nvPr/>
        </p:nvGrpSpPr>
        <p:grpSpPr>
          <a:xfrm>
            <a:off x="-13372150" y="1947492"/>
            <a:ext cx="702609" cy="815572"/>
            <a:chOff x="1824504" y="1803499"/>
            <a:chExt cx="981941" cy="113981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1D1F27E-1016-43DC-8A45-C9DAF1C9BAB5}"/>
                </a:ext>
              </a:extLst>
            </p:cNvPr>
            <p:cNvGrpSpPr/>
            <p:nvPr/>
          </p:nvGrpSpPr>
          <p:grpSpPr>
            <a:xfrm rot="20190392">
              <a:off x="1995273" y="1873953"/>
              <a:ext cx="440072" cy="175828"/>
              <a:chOff x="1003300" y="1140739"/>
              <a:chExt cx="609600" cy="243562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A7849ECF-5F07-4F4D-B2E0-449CA46BDF3D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167AECC-E9F0-42C7-B073-0AC70962C5A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67C5827-CCCE-4BAD-B4CD-13B8F5FE3F7C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843A8DF-97BE-4DC4-854C-95DCB8631EE4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4202F046-D628-4017-AC40-9073E369C51D}"/>
                </a:ext>
              </a:extLst>
            </p:cNvPr>
            <p:cNvGrpSpPr/>
            <p:nvPr/>
          </p:nvGrpSpPr>
          <p:grpSpPr>
            <a:xfrm rot="1923044">
              <a:off x="1824504" y="1920520"/>
              <a:ext cx="440072" cy="175828"/>
              <a:chOff x="1003300" y="1140739"/>
              <a:chExt cx="609600" cy="24356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C1CDA8B-00D9-4A41-97DF-175D611F40EF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BDDE45-4863-4746-8287-438F2691C02C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8381F311-D45E-4D4D-93B3-935C9AFF463E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8E10468-C355-4CC1-8BD8-7CC7E90BDAF2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2481CCD-B3C9-4835-9499-C7690D73F658}"/>
                </a:ext>
              </a:extLst>
            </p:cNvPr>
            <p:cNvGrpSpPr/>
            <p:nvPr/>
          </p:nvGrpSpPr>
          <p:grpSpPr>
            <a:xfrm rot="19224290">
              <a:off x="2366373" y="1924753"/>
              <a:ext cx="440072" cy="175828"/>
              <a:chOff x="1003300" y="1140739"/>
              <a:chExt cx="609600" cy="2435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79ACC1-378C-4EC1-B925-ADEC28F2D71E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EDC207E-40AB-4483-ADA6-B18C0F0F3DFE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02852A7-3D12-4523-9474-44DB7156D11A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58991CC-CCF0-43C9-B721-2E3C96AE5D1F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BFA4D28-2C08-44F8-B0D4-AD5737DE2161}"/>
                </a:ext>
              </a:extLst>
            </p:cNvPr>
            <p:cNvGrpSpPr/>
            <p:nvPr/>
          </p:nvGrpSpPr>
          <p:grpSpPr>
            <a:xfrm rot="21066449">
              <a:off x="2188572" y="1924753"/>
              <a:ext cx="440072" cy="175828"/>
              <a:chOff x="1003300" y="1140739"/>
              <a:chExt cx="609600" cy="243562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C051F257-04A9-4338-B292-93869A1BDE38}"/>
                  </a:ext>
                </a:extLst>
              </p:cNvPr>
              <p:cNvSpPr/>
              <p:nvPr/>
            </p:nvSpPr>
            <p:spPr>
              <a:xfrm>
                <a:off x="1003300" y="1181101"/>
                <a:ext cx="609600" cy="203200"/>
              </a:xfrm>
              <a:prstGeom prst="rect">
                <a:avLst/>
              </a:pr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3274430-62BE-4274-994A-7087F24A3121}"/>
                  </a:ext>
                </a:extLst>
              </p:cNvPr>
              <p:cNvSpPr/>
              <p:nvPr/>
            </p:nvSpPr>
            <p:spPr>
              <a:xfrm>
                <a:off x="1062567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4F8BC5B-5BFC-4070-9183-79AA88C4A5BB}"/>
                  </a:ext>
                </a:extLst>
              </p:cNvPr>
              <p:cNvSpPr/>
              <p:nvPr/>
            </p:nvSpPr>
            <p:spPr>
              <a:xfrm>
                <a:off x="1248833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8F94311-F23E-46A1-9313-D64E3A70F429}"/>
                  </a:ext>
                </a:extLst>
              </p:cNvPr>
              <p:cNvSpPr/>
              <p:nvPr/>
            </p:nvSpPr>
            <p:spPr>
              <a:xfrm>
                <a:off x="1435100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422FD88-C969-43C9-B898-D9B52BE04D91}"/>
                </a:ext>
              </a:extLst>
            </p:cNvPr>
            <p:cNvSpPr/>
            <p:nvPr/>
          </p:nvSpPr>
          <p:spPr>
            <a:xfrm>
              <a:off x="1835942" y="2038347"/>
              <a:ext cx="876778" cy="3196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E5C23C18-4C47-4221-ABA2-5B033B17A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942" y="1803499"/>
              <a:ext cx="876778" cy="1139814"/>
            </a:xfrm>
            <a:custGeom>
              <a:avLst/>
              <a:gdLst>
                <a:gd name="T0" fmla="*/ 94 w 98"/>
                <a:gd name="T1" fmla="*/ 128 h 128"/>
                <a:gd name="T2" fmla="*/ 4 w 98"/>
                <a:gd name="T3" fmla="*/ 128 h 128"/>
                <a:gd name="T4" fmla="*/ 0 w 98"/>
                <a:gd name="T5" fmla="*/ 124 h 128"/>
                <a:gd name="T6" fmla="*/ 0 w 98"/>
                <a:gd name="T7" fmla="*/ 30 h 128"/>
                <a:gd name="T8" fmla="*/ 4 w 98"/>
                <a:gd name="T9" fmla="*/ 26 h 128"/>
                <a:gd name="T10" fmla="*/ 94 w 98"/>
                <a:gd name="T11" fmla="*/ 26 h 128"/>
                <a:gd name="T12" fmla="*/ 98 w 98"/>
                <a:gd name="T13" fmla="*/ 30 h 128"/>
                <a:gd name="T14" fmla="*/ 98 w 98"/>
                <a:gd name="T15" fmla="*/ 124 h 128"/>
                <a:gd name="T16" fmla="*/ 94 w 98"/>
                <a:gd name="T17" fmla="*/ 128 h 128"/>
                <a:gd name="T18" fmla="*/ 26 w 98"/>
                <a:gd name="T19" fmla="*/ 41 h 128"/>
                <a:gd name="T20" fmla="*/ 21 w 98"/>
                <a:gd name="T21" fmla="*/ 47 h 128"/>
                <a:gd name="T22" fmla="*/ 26 w 98"/>
                <a:gd name="T23" fmla="*/ 53 h 128"/>
                <a:gd name="T24" fmla="*/ 32 w 98"/>
                <a:gd name="T25" fmla="*/ 47 h 128"/>
                <a:gd name="T26" fmla="*/ 26 w 98"/>
                <a:gd name="T27" fmla="*/ 41 h 128"/>
                <a:gd name="T28" fmla="*/ 74 w 98"/>
                <a:gd name="T29" fmla="*/ 41 h 128"/>
                <a:gd name="T30" fmla="*/ 69 w 98"/>
                <a:gd name="T31" fmla="*/ 47 h 128"/>
                <a:gd name="T32" fmla="*/ 74 w 98"/>
                <a:gd name="T33" fmla="*/ 53 h 128"/>
                <a:gd name="T34" fmla="*/ 80 w 98"/>
                <a:gd name="T35" fmla="*/ 47 h 128"/>
                <a:gd name="T36" fmla="*/ 74 w 98"/>
                <a:gd name="T37" fmla="*/ 41 h 128"/>
                <a:gd name="T38" fmla="*/ 26 w 98"/>
                <a:gd name="T39" fmla="*/ 41 h 128"/>
                <a:gd name="T40" fmla="*/ 26 w 98"/>
                <a:gd name="T41" fmla="*/ 41 h 128"/>
                <a:gd name="T42" fmla="*/ 74 w 98"/>
                <a:gd name="T43" fmla="*/ 41 h 128"/>
                <a:gd name="T44" fmla="*/ 75 w 98"/>
                <a:gd name="T45" fmla="*/ 24 h 128"/>
                <a:gd name="T46" fmla="*/ 50 w 98"/>
                <a:gd name="T47" fmla="*/ 0 h 128"/>
                <a:gd name="T48" fmla="*/ 26 w 98"/>
                <a:gd name="T49" fmla="*/ 24 h 128"/>
                <a:gd name="T50" fmla="*/ 26 w 98"/>
                <a:gd name="T5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94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2" y="26"/>
                    <a:pt x="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6" y="26"/>
                    <a:pt x="98" y="28"/>
                    <a:pt x="98" y="30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6"/>
                    <a:pt x="96" y="128"/>
                    <a:pt x="94" y="128"/>
                  </a:cubicBezTo>
                  <a:close/>
                  <a:moveTo>
                    <a:pt x="26" y="41"/>
                  </a:moveTo>
                  <a:cubicBezTo>
                    <a:pt x="23" y="41"/>
                    <a:pt x="21" y="44"/>
                    <a:pt x="21" y="47"/>
                  </a:cubicBezTo>
                  <a:cubicBezTo>
                    <a:pt x="21" y="50"/>
                    <a:pt x="23" y="53"/>
                    <a:pt x="26" y="53"/>
                  </a:cubicBezTo>
                  <a:cubicBezTo>
                    <a:pt x="29" y="53"/>
                    <a:pt x="32" y="50"/>
                    <a:pt x="32" y="47"/>
                  </a:cubicBezTo>
                  <a:cubicBezTo>
                    <a:pt x="32" y="44"/>
                    <a:pt x="29" y="41"/>
                    <a:pt x="26" y="41"/>
                  </a:cubicBezTo>
                  <a:close/>
                  <a:moveTo>
                    <a:pt x="74" y="41"/>
                  </a:moveTo>
                  <a:cubicBezTo>
                    <a:pt x="71" y="41"/>
                    <a:pt x="69" y="44"/>
                    <a:pt x="69" y="47"/>
                  </a:cubicBezTo>
                  <a:cubicBezTo>
                    <a:pt x="69" y="50"/>
                    <a:pt x="71" y="53"/>
                    <a:pt x="74" y="53"/>
                  </a:cubicBezTo>
                  <a:cubicBezTo>
                    <a:pt x="77" y="53"/>
                    <a:pt x="80" y="50"/>
                    <a:pt x="80" y="47"/>
                  </a:cubicBezTo>
                  <a:cubicBezTo>
                    <a:pt x="80" y="44"/>
                    <a:pt x="77" y="41"/>
                    <a:pt x="74" y="41"/>
                  </a:cubicBez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moveTo>
                    <a:pt x="74" y="41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37" y="0"/>
                    <a:pt x="26" y="11"/>
                    <a:pt x="26" y="24"/>
                  </a:cubicBezTo>
                  <a:cubicBezTo>
                    <a:pt x="26" y="41"/>
                    <a:pt x="26" y="41"/>
                    <a:pt x="26" y="41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81" name="Plus Sign 280">
            <a:extLst>
              <a:ext uri="{FF2B5EF4-FFF2-40B4-BE49-F238E27FC236}">
                <a16:creationId xmlns:a16="http://schemas.microsoft.com/office/drawing/2014/main" id="{77511987-1F6C-419B-B8B4-8F16EEB13591}"/>
              </a:ext>
            </a:extLst>
          </p:cNvPr>
          <p:cNvSpPr/>
          <p:nvPr/>
        </p:nvSpPr>
        <p:spPr>
          <a:xfrm>
            <a:off x="-10699902" y="2233333"/>
            <a:ext cx="297520" cy="297520"/>
          </a:xfrm>
          <a:prstGeom prst="mathPlus">
            <a:avLst>
              <a:gd name="adj1" fmla="val 108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F51061-48A4-43D7-B8DC-40BF74821B83}"/>
              </a:ext>
            </a:extLst>
          </p:cNvPr>
          <p:cNvSpPr txBox="1"/>
          <p:nvPr/>
        </p:nvSpPr>
        <p:spPr>
          <a:xfrm>
            <a:off x="3117284" y="3078109"/>
            <a:ext cx="1086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Instructions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B90B8B4-6C7E-427F-B7B5-288F0553E348}"/>
              </a:ext>
            </a:extLst>
          </p:cNvPr>
          <p:cNvGrpSpPr/>
          <p:nvPr/>
        </p:nvGrpSpPr>
        <p:grpSpPr>
          <a:xfrm>
            <a:off x="-8751720" y="2035506"/>
            <a:ext cx="558396" cy="780019"/>
            <a:chOff x="4238981" y="1975334"/>
            <a:chExt cx="664250" cy="92788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9429E90-AFDE-4B6E-9D84-C15486C606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8981" y="1975334"/>
              <a:ext cx="664250" cy="927886"/>
              <a:chOff x="1070" y="242"/>
              <a:chExt cx="708" cy="989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176CA63-B4EC-496D-BE93-E805F585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0" y="390"/>
                <a:ext cx="708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F875158-F03C-4D04-A57A-FCC26E8E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242"/>
                <a:ext cx="708" cy="989"/>
              </a:xfrm>
              <a:custGeom>
                <a:avLst/>
                <a:gdLst>
                  <a:gd name="T0" fmla="*/ 708 w 708"/>
                  <a:gd name="T1" fmla="*/ 539 h 989"/>
                  <a:gd name="T2" fmla="*/ 708 w 708"/>
                  <a:gd name="T3" fmla="*/ 0 h 989"/>
                  <a:gd name="T4" fmla="*/ 0 w 708"/>
                  <a:gd name="T5" fmla="*/ 0 h 989"/>
                  <a:gd name="T6" fmla="*/ 0 w 708"/>
                  <a:gd name="T7" fmla="*/ 989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989">
                    <a:moveTo>
                      <a:pt x="708" y="539"/>
                    </a:moveTo>
                    <a:lnTo>
                      <a:pt x="708" y="0"/>
                    </a:lnTo>
                    <a:lnTo>
                      <a:pt x="0" y="0"/>
                    </a:lnTo>
                    <a:lnTo>
                      <a:pt x="0" y="989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8D43480-8DCA-4BE9-A1AA-DDE1334FB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165"/>
                <a:ext cx="595" cy="57"/>
              </a:xfrm>
              <a:custGeom>
                <a:avLst/>
                <a:gdLst>
                  <a:gd name="T0" fmla="*/ 0 w 595"/>
                  <a:gd name="T1" fmla="*/ 57 h 57"/>
                  <a:gd name="T2" fmla="*/ 595 w 595"/>
                  <a:gd name="T3" fmla="*/ 57 h 57"/>
                  <a:gd name="T4" fmla="*/ 595 w 59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5" h="57">
                    <a:moveTo>
                      <a:pt x="0" y="57"/>
                    </a:moveTo>
                    <a:lnTo>
                      <a:pt x="595" y="57"/>
                    </a:lnTo>
                    <a:lnTo>
                      <a:pt x="595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5FE5BA80-E4DC-41F1-8CDF-0F45E971F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620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18DFC984-D33C-4F13-BD3D-DB104D6F5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760"/>
                <a:ext cx="34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FFD25F08-A9B8-4430-8C6A-563B8449A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900"/>
                <a:ext cx="353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4143FAC5-165B-4E13-9BF1-15DDCF798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5" y="1038"/>
                <a:ext cx="345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35F177CD-31DC-46C7-9721-4573E0A5F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9" y="323"/>
                <a:ext cx="191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0878A87-93E6-4029-8910-D3811D3C729B}"/>
                </a:ext>
              </a:extLst>
            </p:cNvPr>
            <p:cNvSpPr/>
            <p:nvPr/>
          </p:nvSpPr>
          <p:spPr>
            <a:xfrm>
              <a:off x="4344998" y="2297997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3749C2E-3127-4FF3-B775-FC1C3CBCE728}"/>
                </a:ext>
              </a:extLst>
            </p:cNvPr>
            <p:cNvSpPr/>
            <p:nvPr/>
          </p:nvSpPr>
          <p:spPr>
            <a:xfrm>
              <a:off x="4347249" y="2429962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118870F-AAEB-4D32-9005-B131F8CBF031}"/>
                </a:ext>
              </a:extLst>
            </p:cNvPr>
            <p:cNvSpPr/>
            <p:nvPr/>
          </p:nvSpPr>
          <p:spPr>
            <a:xfrm>
              <a:off x="4353003" y="2556450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4629A7-8B91-49F8-ADF8-3F0C0E3998D4}"/>
                </a:ext>
              </a:extLst>
            </p:cNvPr>
            <p:cNvSpPr/>
            <p:nvPr/>
          </p:nvSpPr>
          <p:spPr>
            <a:xfrm>
              <a:off x="4353003" y="2681741"/>
              <a:ext cx="72448" cy="72448"/>
            </a:xfrm>
            <a:prstGeom prst="rect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D69DA-D682-4E63-8F11-877C7E78AD40}"/>
              </a:ext>
            </a:extLst>
          </p:cNvPr>
          <p:cNvSpPr/>
          <p:nvPr/>
        </p:nvSpPr>
        <p:spPr>
          <a:xfrm>
            <a:off x="3518667" y="64134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mazon Ember Regular" charset="0"/>
                <a:ea typeface="+mj-ea"/>
              </a:rPr>
              <a:t>Optimization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AC3C4EC5-E8F7-4C41-A70A-D9ECD742A0AF}"/>
              </a:ext>
            </a:extLst>
          </p:cNvPr>
          <p:cNvSpPr/>
          <p:nvPr/>
        </p:nvSpPr>
        <p:spPr>
          <a:xfrm>
            <a:off x="-1507547" y="2227307"/>
            <a:ext cx="300176" cy="336040"/>
          </a:xfrm>
          <a:prstGeom prst="mathEqual">
            <a:avLst>
              <a:gd name="adj1" fmla="val 9742"/>
              <a:gd name="adj2" fmla="val 1864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79BD87-63A4-4FF0-BBC4-EE5A024D7C2F}"/>
              </a:ext>
            </a:extLst>
          </p:cNvPr>
          <p:cNvGrpSpPr/>
          <p:nvPr/>
        </p:nvGrpSpPr>
        <p:grpSpPr>
          <a:xfrm flipH="1">
            <a:off x="3039991" y="1898656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913008-A19F-4E5A-9C48-F5F382574D3C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AAF8B00-D774-4881-8E79-07E17AA5064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9861866-8F71-46F0-9C73-A96B27DB1EB9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D816D-CF1B-44FD-A394-8AB6D59DC137}"/>
              </a:ext>
            </a:extLst>
          </p:cNvPr>
          <p:cNvGrpSpPr/>
          <p:nvPr/>
        </p:nvGrpSpPr>
        <p:grpSpPr>
          <a:xfrm flipH="1">
            <a:off x="3045241" y="1688922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EFD497D-07EC-4DDF-8F83-B16CB1A5D7EC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D23183-AD4F-4367-B41C-20DDFBC47BE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00803D-D9AD-4976-9E64-665B1C804559}"/>
              </a:ext>
            </a:extLst>
          </p:cNvPr>
          <p:cNvGrpSpPr/>
          <p:nvPr/>
        </p:nvGrpSpPr>
        <p:grpSpPr>
          <a:xfrm flipH="1">
            <a:off x="3344409" y="2103237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00B3975-AF95-42C0-86D8-46FA2E41B37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DBBA69D-DD56-4AD7-8290-6195853661A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6A347E7-FDDD-4CBB-8529-F405D3CCAA4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BB64D72-9EDD-4196-8798-6FCEB1A28311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92D3B83-79D3-4548-94CA-45ABEFD6C455}"/>
              </a:ext>
            </a:extLst>
          </p:cNvPr>
          <p:cNvGrpSpPr/>
          <p:nvPr/>
        </p:nvGrpSpPr>
        <p:grpSpPr>
          <a:xfrm flipH="1">
            <a:off x="3344409" y="199978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2B8705-E2F8-4C3F-8BBC-C208FCC7A9A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B75552-8C89-48F1-A238-9A9F50BD3300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9E31AF-87D9-46E1-9534-8296A4DE96C7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6A64F4C-9F9B-4A43-90AD-B3B8EF1D56C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2FC6B0-AA29-4557-AB75-61F8449C0455}"/>
              </a:ext>
            </a:extLst>
          </p:cNvPr>
          <p:cNvGrpSpPr/>
          <p:nvPr/>
        </p:nvGrpSpPr>
        <p:grpSpPr>
          <a:xfrm flipH="1">
            <a:off x="3243694" y="1895141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3F4C12E-2992-4AA4-AC6F-B7AACE8002F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A5B866A-367A-4161-B777-C5D2949D359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B6D36B2-0EAF-4DE6-9A40-0E87A094B63A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26ACD-3EA1-4A4E-B124-F6766A85FD5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8427F97-9324-4188-B7A8-8346A477813E}"/>
              </a:ext>
            </a:extLst>
          </p:cNvPr>
          <p:cNvGrpSpPr/>
          <p:nvPr/>
        </p:nvGrpSpPr>
        <p:grpSpPr>
          <a:xfrm flipH="1">
            <a:off x="3243694" y="179131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4C89F6D-8A7B-4511-89FB-73BFB85810C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E1DCB1-74AB-48C3-82C1-3D20B056143A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E79CD-C71C-460F-87A6-E22151BC566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D1CA83A-0A18-4E2D-BB71-799BD68D919D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BF63BCB-016E-41B8-A152-5D21DC27C18E}"/>
              </a:ext>
            </a:extLst>
          </p:cNvPr>
          <p:cNvGrpSpPr/>
          <p:nvPr/>
        </p:nvGrpSpPr>
        <p:grpSpPr>
          <a:xfrm flipH="1">
            <a:off x="3144216" y="168753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4C4D801-C7BD-4AE3-BC21-E8F1CF1DDF23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4F2D25-CFC4-4E1A-A59A-6854534A9C6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D68834-EB8B-4A9F-BF10-5665DA1CCFD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DECAD35-90A9-467C-A0D9-40BDB358A673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43C1203-8827-4BFF-804C-A7390C5AEC8F}"/>
              </a:ext>
            </a:extLst>
          </p:cNvPr>
          <p:cNvGrpSpPr/>
          <p:nvPr/>
        </p:nvGrpSpPr>
        <p:grpSpPr>
          <a:xfrm flipH="1">
            <a:off x="3144354" y="158413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E854849-D945-4DCF-B5A3-9FEA0D3889FB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200216-0E08-4755-A0CB-D82C24A231E4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B0EF4C-106B-414D-B5A4-2AD8A31568EE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7EF2855-5954-426B-86F8-DD50CDC7D609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C31DC1-726A-43D6-937A-652E2630489A}"/>
              </a:ext>
            </a:extLst>
          </p:cNvPr>
          <p:cNvGrpSpPr/>
          <p:nvPr/>
        </p:nvGrpSpPr>
        <p:grpSpPr>
          <a:xfrm>
            <a:off x="2519112" y="1896337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8F7CE36-A422-48DE-A6C1-BB15B5128780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0A70B8F-9D01-4B1A-A464-4A2C084134C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DA34A0-061E-4704-B386-1CB9EE30EE1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5DB26C-C283-46D4-8D4F-C22CF8B8E4FB}"/>
              </a:ext>
            </a:extLst>
          </p:cNvPr>
          <p:cNvGrpSpPr/>
          <p:nvPr/>
        </p:nvGrpSpPr>
        <p:grpSpPr>
          <a:xfrm>
            <a:off x="2517953" y="1793504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A35D5C6-595A-42C4-8B02-A0C6ACE3579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16E371-B0AF-49C5-BE14-05D30D397E8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168716-E813-47BE-AF1F-2AF6159CE8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CE9C0E7-717C-46F9-83F4-58D78C43E719}"/>
              </a:ext>
            </a:extLst>
          </p:cNvPr>
          <p:cNvGrpSpPr/>
          <p:nvPr/>
        </p:nvGrpSpPr>
        <p:grpSpPr>
          <a:xfrm flipH="1">
            <a:off x="3038236" y="1793062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1456B97-7051-4249-AAC6-35D9C8AECDC2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8DE0F04-E092-4D8C-ADA6-5911AC5C3200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6CD367-2AAF-4341-98C9-8F6D9519EC0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163A2CA-F466-484C-B02F-192F71C01C13}"/>
              </a:ext>
            </a:extLst>
          </p:cNvPr>
          <p:cNvGrpSpPr/>
          <p:nvPr/>
        </p:nvGrpSpPr>
        <p:grpSpPr>
          <a:xfrm>
            <a:off x="2624637" y="1688922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1A1A048-7FFC-4164-B005-CC98AB2BA66B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B3319E5-2A4A-409B-A9B3-1514843F5EF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3DED7E5-8D0A-47F1-B229-D9EE09102D00}"/>
              </a:ext>
            </a:extLst>
          </p:cNvPr>
          <p:cNvGrpSpPr/>
          <p:nvPr/>
        </p:nvGrpSpPr>
        <p:grpSpPr>
          <a:xfrm>
            <a:off x="2623603" y="1585528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8032934-4B2B-4704-8AB8-41A782BCEBA1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4D5CDF6-FE2C-4B91-BD71-0C9098B57F3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4D7792A-DDA8-4FD3-98B0-DC4863D158EA}"/>
              </a:ext>
            </a:extLst>
          </p:cNvPr>
          <p:cNvGrpSpPr/>
          <p:nvPr/>
        </p:nvGrpSpPr>
        <p:grpSpPr>
          <a:xfrm>
            <a:off x="2122654" y="2103237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AC416C8-6842-4BC1-9D50-36488E9323C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DA7E5B-15D0-47C6-9147-B8E86ECF592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D19AF66-4A62-475E-9803-BE873B4EFCB8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D88F1B-A829-4629-A401-F470658DEBAE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A9713D0-EF7A-4B1F-A9E0-DDCD16E08622}"/>
              </a:ext>
            </a:extLst>
          </p:cNvPr>
          <p:cNvGrpSpPr/>
          <p:nvPr/>
        </p:nvGrpSpPr>
        <p:grpSpPr>
          <a:xfrm>
            <a:off x="2122654" y="199978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C459FDE-439D-4227-9D06-676644467BA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C53793E-E7E2-40C8-ACD4-02A65A1F3666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45D07CA-C49B-4635-8371-CB68AE79DF33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FFC12B7-0189-4EEE-A15D-5C178B4062D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CF565DE-B6A6-4BF5-8448-35AD1D74E6B9}"/>
              </a:ext>
            </a:extLst>
          </p:cNvPr>
          <p:cNvGrpSpPr/>
          <p:nvPr/>
        </p:nvGrpSpPr>
        <p:grpSpPr>
          <a:xfrm>
            <a:off x="2223369" y="1895141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326EB6-3DBC-4646-8E65-054EADC719BC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5C142C6-DAE7-4B31-A4E2-3210D5B5870E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7630F5E-4ECC-4B1F-951D-EF1D5889BB8D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5466EE-AE22-4F22-9A51-796DDF20DB20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3FAE96-0BB4-4DAD-8AC7-56655E713FDA}"/>
              </a:ext>
            </a:extLst>
          </p:cNvPr>
          <p:cNvGrpSpPr/>
          <p:nvPr/>
        </p:nvGrpSpPr>
        <p:grpSpPr>
          <a:xfrm>
            <a:off x="2223369" y="1793629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8096B74-ECFF-4DC0-BFB3-537B656CF390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BF57FCD-0237-4F00-AE7B-A0F7A92A5D11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CAEFF38-B9A2-4C12-9037-E0FBE6B7DA3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E676F50-0FC1-4749-A365-1CC75E8B2756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E1E725-34D4-438C-95A8-694BB22B7D28}"/>
              </a:ext>
            </a:extLst>
          </p:cNvPr>
          <p:cNvGrpSpPr/>
          <p:nvPr/>
        </p:nvGrpSpPr>
        <p:grpSpPr>
          <a:xfrm>
            <a:off x="2322847" y="1687530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66282EF-8ADC-4A70-8616-02A0F5EB12CE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E3F77E4-A05D-4F90-B4E6-4871082DFE6D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25B1C0-5159-4434-829E-F162525FBB54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7DFCF6B-200C-40E9-A099-49E803AB55E4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A0E329-BE11-43EC-96AB-5E5BF652957E}"/>
              </a:ext>
            </a:extLst>
          </p:cNvPr>
          <p:cNvGrpSpPr/>
          <p:nvPr/>
        </p:nvGrpSpPr>
        <p:grpSpPr>
          <a:xfrm>
            <a:off x="2322709" y="1584136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AE0A4F3-D63F-426A-AA57-4A7E165D886A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883EB06-1F5A-492F-9DF5-D414ED53437B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0B7649-93A0-4673-B371-1E8F5CD586E2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8536F10-035D-4BFD-A37A-39C737226E92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80FF899-FFD3-41B0-8333-FAB3F0A1D22F}"/>
              </a:ext>
            </a:extLst>
          </p:cNvPr>
          <p:cNvGrpSpPr/>
          <p:nvPr/>
        </p:nvGrpSpPr>
        <p:grpSpPr>
          <a:xfrm>
            <a:off x="2420789" y="1478973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EB837E-37B5-4F58-A109-5C4F40CC6D9F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D2B5172-6F92-43BB-9164-E99CA0A98119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B1CFC48-19EF-4B5C-AAEC-85D668297179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A269F54-704C-4AD2-90C0-1BC6679BDE5F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1331443-75E7-4D28-8003-3A1A2199F4F8}"/>
              </a:ext>
            </a:extLst>
          </p:cNvPr>
          <p:cNvGrpSpPr/>
          <p:nvPr/>
        </p:nvGrpSpPr>
        <p:grpSpPr>
          <a:xfrm>
            <a:off x="2517467" y="1377429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D182EBA-97EA-456E-9085-0D3D84CB4B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740104-9668-49C9-8918-92774613049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936D2EA-7B7F-4A42-AAA4-C96D96F4086B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D101F3E-8009-404A-B986-EDCCA575A8AF}"/>
              </a:ext>
            </a:extLst>
          </p:cNvPr>
          <p:cNvGrpSpPr/>
          <p:nvPr/>
        </p:nvGrpSpPr>
        <p:grpSpPr>
          <a:xfrm>
            <a:off x="2682872" y="371984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9903DEE-5464-4667-9358-BB5FED917D35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E035B1F-D9C6-4E28-953F-B14571056D0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2C98B9-C241-49DF-9F4C-E602D299147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D781B35-9C5B-45FE-B599-524C26E6457B}"/>
              </a:ext>
            </a:extLst>
          </p:cNvPr>
          <p:cNvGrpSpPr/>
          <p:nvPr/>
        </p:nvGrpSpPr>
        <p:grpSpPr>
          <a:xfrm>
            <a:off x="2900257" y="371984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4E36A78-F374-44B1-B56B-33FBA310C78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EC2D700-53EF-4099-B085-EA57DA53901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848A57A-7E8E-49F8-9D16-024378C451F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1284B5-7C1A-4CC5-9A52-DCA0829B1B57}"/>
              </a:ext>
            </a:extLst>
          </p:cNvPr>
          <p:cNvGrpSpPr/>
          <p:nvPr/>
        </p:nvGrpSpPr>
        <p:grpSpPr>
          <a:xfrm>
            <a:off x="2792222" y="3615427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6C8974-09E8-49A5-A0E4-AC32611BD4F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DA2CFE7-1E0E-4B03-92D2-93F5F010503E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1AE3702-CD08-4615-9B03-A45739F7220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619BAF-F522-4CE1-B854-B436FE61379C}"/>
              </a:ext>
            </a:extLst>
          </p:cNvPr>
          <p:cNvGrpSpPr/>
          <p:nvPr/>
        </p:nvGrpSpPr>
        <p:grpSpPr>
          <a:xfrm>
            <a:off x="3007467" y="3615427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FFB188E-731B-4F95-85CA-FFBB173F0C2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579BB083-ECEC-411A-9165-1B75CF417326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90F246-20F5-4471-850F-2937294F596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A53148-E896-4856-9BC2-8FF0F675F6A1}"/>
              </a:ext>
            </a:extLst>
          </p:cNvPr>
          <p:cNvGrpSpPr/>
          <p:nvPr/>
        </p:nvGrpSpPr>
        <p:grpSpPr>
          <a:xfrm>
            <a:off x="2575614" y="3615428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0A6BE5C8-F12A-4641-BD1F-BFED4882915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6F38881-3FA7-4216-8853-18C15F22FDC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D8AB90F-BACB-4B6F-89A7-9D246768663F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3AA401-0585-403B-BE50-A002F9128B3D}"/>
              </a:ext>
            </a:extLst>
          </p:cNvPr>
          <p:cNvGrpSpPr/>
          <p:nvPr/>
        </p:nvGrpSpPr>
        <p:grpSpPr>
          <a:xfrm>
            <a:off x="2379840" y="3511932"/>
            <a:ext cx="410764" cy="124889"/>
            <a:chOff x="2154748" y="3526327"/>
            <a:chExt cx="418458" cy="127228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298B5C6-0A6A-4EB6-9C0D-D7C0F95A5F1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7076BE5-AB35-4FA4-8562-E6EA13F8517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EAFD9DE-1C06-49F1-9A10-27E92123037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0DDACC7-C6D0-4E95-A2C3-3F65B4AD7E5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22F5DC2-1DCE-42B4-8A8C-FE428EF80C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838D0A-6421-4003-97D0-03F549752DB6}"/>
              </a:ext>
            </a:extLst>
          </p:cNvPr>
          <p:cNvGrpSpPr/>
          <p:nvPr/>
        </p:nvGrpSpPr>
        <p:grpSpPr>
          <a:xfrm>
            <a:off x="3004197" y="3507901"/>
            <a:ext cx="410764" cy="124889"/>
            <a:chOff x="2154748" y="3526327"/>
            <a:chExt cx="418458" cy="127228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5221FD4-C04C-42B7-B308-D7E73DD705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91CA3D7-019A-4338-9A64-127F836A0A0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00F8B48-28D0-4EDA-B756-181C3AE445B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9CEBBC6-479E-4F8C-AA90-E0F14DFBFF6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37D3267-E2F0-4987-89C8-2CF3EB0099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DBDFDED-C067-47DA-8836-D84BAB47914E}"/>
              </a:ext>
            </a:extLst>
          </p:cNvPr>
          <p:cNvGrpSpPr/>
          <p:nvPr/>
        </p:nvGrpSpPr>
        <p:grpSpPr>
          <a:xfrm>
            <a:off x="2792222" y="3509293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EA4BB6E-0FAD-4E88-8611-38E5CAC75D3D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7293EE9-20C0-4BC4-996F-47A3E0FD23F4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ABC299F-45D4-47B9-B020-8BC472E7B205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01A138D-B1D3-4907-B307-9B87820D55E9}"/>
              </a:ext>
            </a:extLst>
          </p:cNvPr>
          <p:cNvGrpSpPr/>
          <p:nvPr/>
        </p:nvGrpSpPr>
        <p:grpSpPr>
          <a:xfrm>
            <a:off x="2801830" y="3409508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9572E4B-8D26-4757-8DE3-37E77F06D723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FE7DA04-2954-46C7-9577-63C3506E9D91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3E63200-2E5A-410D-9E47-34A4256E3FE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046D106-944C-47B9-8BBA-881729B56E02}"/>
              </a:ext>
            </a:extLst>
          </p:cNvPr>
          <p:cNvGrpSpPr/>
          <p:nvPr/>
        </p:nvGrpSpPr>
        <p:grpSpPr>
          <a:xfrm>
            <a:off x="3017075" y="3409508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4479DDF-94D5-4B35-80F6-A714B7DCA5D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65C35DC1-D72B-4CE7-BF38-A2BE710837E2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F44B035-5D71-4EE0-8B24-7C9B72A534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18109B-591A-44E6-A749-8493B8D6E652}"/>
              </a:ext>
            </a:extLst>
          </p:cNvPr>
          <p:cNvGrpSpPr/>
          <p:nvPr/>
        </p:nvGrpSpPr>
        <p:grpSpPr>
          <a:xfrm>
            <a:off x="2585222" y="3409509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36A0355-65D0-4F15-BAA4-ECAAEF31DDF8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2E025E-FC57-447F-B725-E783E6BD6AA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43D131B-BCF8-414C-8A37-BBB2FF7AF523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50518590-1ECE-4CF4-BFF5-D4647D1F5C7A}"/>
              </a:ext>
            </a:extLst>
          </p:cNvPr>
          <p:cNvGrpSpPr/>
          <p:nvPr/>
        </p:nvGrpSpPr>
        <p:grpSpPr>
          <a:xfrm>
            <a:off x="2173649" y="3408117"/>
            <a:ext cx="410764" cy="124889"/>
            <a:chOff x="2154748" y="3526327"/>
            <a:chExt cx="418458" cy="127228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DA41FC-B25E-476A-A363-3776D3DF38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66FEB9-4072-4FDB-9DFD-4F93C37104B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9D3CC82-0F11-4694-9B49-9F50A2EBD1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D8093B9-EEAE-45FA-B658-C26A12B6334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BAD955C-F225-4066-9981-9D08C318A6D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65A6A2-9145-4267-8E0C-4C219CD82584}"/>
              </a:ext>
            </a:extLst>
          </p:cNvPr>
          <p:cNvGrpSpPr/>
          <p:nvPr/>
        </p:nvGrpSpPr>
        <p:grpSpPr>
          <a:xfrm>
            <a:off x="3234375" y="3408117"/>
            <a:ext cx="410764" cy="124889"/>
            <a:chOff x="2154748" y="3526327"/>
            <a:chExt cx="418458" cy="127228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CAA90DA-D424-45D8-B52A-A5441852B85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880D63B-CF6A-4A65-9A27-3B58272B5A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12D2553-473C-4495-94E4-5618C6C3AC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7CC5A15-EAE8-49B3-B5C6-00B24A62904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E2CB242-35AC-4411-9DDC-E8F61C93BD3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6A729D-2575-450F-8B3C-842446220BA9}"/>
              </a:ext>
            </a:extLst>
          </p:cNvPr>
          <p:cNvGrpSpPr/>
          <p:nvPr/>
        </p:nvGrpSpPr>
        <p:grpSpPr>
          <a:xfrm>
            <a:off x="2493111" y="3304390"/>
            <a:ext cx="410764" cy="124889"/>
            <a:chOff x="2154748" y="3526327"/>
            <a:chExt cx="418458" cy="127228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6D7EA3E-495B-47EB-AA1C-B0B669FD3A4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B0B9682-98A4-4A3F-A41A-F55E8B936B0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2A97D30-310D-40B1-BA26-BADCF8762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9F3FF4F-4269-44A2-A6E5-1B3C0A7701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F34D7ED-BD5B-431C-887A-64628F8F83F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A50B66-1702-4AB9-A4F2-04A461D450C8}"/>
              </a:ext>
            </a:extLst>
          </p:cNvPr>
          <p:cNvGrpSpPr/>
          <p:nvPr/>
        </p:nvGrpSpPr>
        <p:grpSpPr>
          <a:xfrm>
            <a:off x="2080955" y="3304390"/>
            <a:ext cx="410764" cy="124889"/>
            <a:chOff x="2154748" y="3526327"/>
            <a:chExt cx="418458" cy="127228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D9898A0-C50A-400A-B4CC-108BCBB5DC1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DDE3C57-8E28-49AD-A87D-DB969CFF123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2C172A3-AFBD-49A4-AEF1-7AC95B07F30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A6C39DAB-3342-458B-9DF1-0A4F70A19CF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08A5EB3-3060-4A78-8235-1B22828F9F14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4EA389-4387-4AE6-BD30-E0678B200CE4}"/>
              </a:ext>
            </a:extLst>
          </p:cNvPr>
          <p:cNvGrpSpPr/>
          <p:nvPr/>
        </p:nvGrpSpPr>
        <p:grpSpPr>
          <a:xfrm>
            <a:off x="2905267" y="3304390"/>
            <a:ext cx="410764" cy="124889"/>
            <a:chOff x="2154748" y="3526327"/>
            <a:chExt cx="418458" cy="127228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4DBB45B-F5D1-42F1-A05D-1F6C38BE2441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285310B-5774-4A2B-B00F-34AB959D41C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2CCC44-5BFD-477B-BA99-D815E59DF90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13D25AD-B0FB-46A0-BBCF-F27DF41CAFE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9919FC1-7DF9-4D68-BB8D-08B1863841A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4740AC0-2DCD-4B74-AE93-C41003104530}"/>
              </a:ext>
            </a:extLst>
          </p:cNvPr>
          <p:cNvGrpSpPr/>
          <p:nvPr/>
        </p:nvGrpSpPr>
        <p:grpSpPr>
          <a:xfrm>
            <a:off x="3318480" y="3303693"/>
            <a:ext cx="410764" cy="124889"/>
            <a:chOff x="2154748" y="3526327"/>
            <a:chExt cx="418458" cy="127228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2511FF2-80E2-4727-B26E-4D1FB26E7CE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477EE1C-2F7C-4B5D-9F3F-A836C416C5F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3B3F1D4-5D23-4AB5-A6E0-14902A05508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DC95FE0-C313-4848-A3C1-250584C60A6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9807A63-10E0-42B6-9AD2-4D46070486E6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338F1C-4D55-42FC-860D-F3E0F9DDF9F0}"/>
              </a:ext>
            </a:extLst>
          </p:cNvPr>
          <p:cNvGrpSpPr/>
          <p:nvPr/>
        </p:nvGrpSpPr>
        <p:grpSpPr>
          <a:xfrm>
            <a:off x="2378431" y="3202285"/>
            <a:ext cx="410764" cy="124889"/>
            <a:chOff x="2154748" y="3526327"/>
            <a:chExt cx="418458" cy="127228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1EC291-22A4-4D58-9D94-536C9C3F88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06F093-633F-48CF-A87B-8241C8CFC1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81933934-4F16-4BE3-8EB5-B2403BF9BCC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E5086ED-4C34-4D29-9193-82A7D7B6A47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6BFF7E5-179D-4825-A74D-AE2E7A33A4B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CB5C196-6822-41F9-99F0-BE73BFDBF4D9}"/>
              </a:ext>
            </a:extLst>
          </p:cNvPr>
          <p:cNvGrpSpPr/>
          <p:nvPr/>
        </p:nvGrpSpPr>
        <p:grpSpPr>
          <a:xfrm>
            <a:off x="1968267" y="3202285"/>
            <a:ext cx="410764" cy="124889"/>
            <a:chOff x="2154748" y="3526327"/>
            <a:chExt cx="418458" cy="127228"/>
          </a:xfrm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FDCA498-B2DF-4050-BDAD-8912F7D7307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F04136C-0FBC-498F-AB32-596666FB387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FF228EA-9224-45EB-B80F-521F4A0F9D9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AC55F19-E1C1-413C-B7A5-BBA691AF7E5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46B9035-F3B9-4337-8C6A-F63A34EF434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90F2FE-32F4-496B-9CD2-8461E8D541BB}"/>
              </a:ext>
            </a:extLst>
          </p:cNvPr>
          <p:cNvGrpSpPr/>
          <p:nvPr/>
        </p:nvGrpSpPr>
        <p:grpSpPr>
          <a:xfrm>
            <a:off x="3412580" y="3202285"/>
            <a:ext cx="410764" cy="124889"/>
            <a:chOff x="2154748" y="3526327"/>
            <a:chExt cx="418458" cy="127228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B41EAE8E-00C6-4570-9D66-B62961210282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17F5B1F-F967-4B06-BE62-DC0F52BE8953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FC5A100-CD5B-49C9-8641-47A42B1ED31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85210C8-1146-4482-9BB5-0680E212F23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958167-A7F4-4F64-A005-288E0D0596A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14C661A-FB54-4091-B59E-EB1B701944A8}"/>
              </a:ext>
            </a:extLst>
          </p:cNvPr>
          <p:cNvGrpSpPr/>
          <p:nvPr/>
        </p:nvGrpSpPr>
        <p:grpSpPr>
          <a:xfrm>
            <a:off x="3002416" y="3202285"/>
            <a:ext cx="410764" cy="124889"/>
            <a:chOff x="2154748" y="3526327"/>
            <a:chExt cx="418458" cy="127228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90FB68F-1F6B-49FD-8E90-E4F96E8D0D2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77CE6FD-28E2-4AA0-BDE4-4AC59CA48C3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74FD36B-5D1B-405B-A4DE-AC4398629C19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B779AE-7E62-4813-968A-605563B4A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EC521C-3E18-4DF3-B595-A81AC2F4019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8643FFD-4997-47A5-92AF-6EC35315F408}"/>
              </a:ext>
            </a:extLst>
          </p:cNvPr>
          <p:cNvGrpSpPr/>
          <p:nvPr/>
        </p:nvGrpSpPr>
        <p:grpSpPr>
          <a:xfrm>
            <a:off x="2788596" y="3203677"/>
            <a:ext cx="21442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4A3C3CD1-EB33-4038-9FD3-6BA8B0FBB7E9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0902D59-42AB-43DB-81E6-41CA57498968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7C0C62-C7A2-4A9F-873C-A3B14FFD9504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AB25542C-F01D-4161-9F1A-4702E41225D3}"/>
              </a:ext>
            </a:extLst>
          </p:cNvPr>
          <p:cNvGrpSpPr/>
          <p:nvPr/>
        </p:nvGrpSpPr>
        <p:grpSpPr>
          <a:xfrm>
            <a:off x="1896168" y="3097702"/>
            <a:ext cx="410764" cy="124889"/>
            <a:chOff x="2154748" y="3526327"/>
            <a:chExt cx="418458" cy="127228"/>
          </a:xfrm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6DDCD85-499C-4CBA-A82B-DDFF234BDEA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6D35B59-ACB7-492A-B03A-D582F92156B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22C7389-D968-4498-B7EC-8C3898FABF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53C5A39-7224-4D22-8919-0DD988067910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1F56737-C951-47DC-A0A2-DF3819A93B2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C3E4777-71DB-4FBA-9044-485C3838FCB7}"/>
              </a:ext>
            </a:extLst>
          </p:cNvPr>
          <p:cNvGrpSpPr/>
          <p:nvPr/>
        </p:nvGrpSpPr>
        <p:grpSpPr>
          <a:xfrm>
            <a:off x="3485687" y="3097702"/>
            <a:ext cx="410764" cy="124889"/>
            <a:chOff x="2154748" y="3526327"/>
            <a:chExt cx="418458" cy="127228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80C3049-4FBE-49A6-846A-94DDED6570D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9C6D499-4EB9-4B44-BF5B-15AA094530A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326EEAE-E35D-4716-9505-1D3C1FE5FF1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6A81A3A-D68E-4248-86FE-05859E76FFF6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E222B1-DF9B-4FD7-95C0-5BDD3CB1231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CF2F2B1-8103-41D7-943F-DB8E744078C4}"/>
              </a:ext>
            </a:extLst>
          </p:cNvPr>
          <p:cNvGrpSpPr/>
          <p:nvPr/>
        </p:nvGrpSpPr>
        <p:grpSpPr>
          <a:xfrm>
            <a:off x="2293548" y="3097702"/>
            <a:ext cx="410764" cy="124889"/>
            <a:chOff x="2154748" y="3526327"/>
            <a:chExt cx="418458" cy="127228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4D89F3A8-5258-4B94-8620-26805FD7DD1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22A8A1E-1539-4714-A20D-B55FD69AD99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D7DDB4E-8634-49A0-A928-75C6FAB1811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7ECFB27-B811-4317-B7A3-9AABAEFF81B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57F92DC-6238-480D-9790-E58F956D758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98802B1-9094-4BE4-9623-F61A07778AD0}"/>
              </a:ext>
            </a:extLst>
          </p:cNvPr>
          <p:cNvGrpSpPr/>
          <p:nvPr/>
        </p:nvGrpSpPr>
        <p:grpSpPr>
          <a:xfrm>
            <a:off x="2690927" y="3097702"/>
            <a:ext cx="410764" cy="124889"/>
            <a:chOff x="2154748" y="3526327"/>
            <a:chExt cx="418458" cy="127228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9653DDC-69A5-4CAA-AB62-C751528B9A4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A307279-8ACC-4A46-9A84-18BEC96B673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D2EDDBE-6D91-4375-AF26-29DD034942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42C7B58-463F-4F2E-86CA-6F78EB01491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B1B490E-1B12-4997-9114-242DE762412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340E8A4-07DE-42BE-8AA5-600E7204B86E}"/>
              </a:ext>
            </a:extLst>
          </p:cNvPr>
          <p:cNvGrpSpPr/>
          <p:nvPr/>
        </p:nvGrpSpPr>
        <p:grpSpPr>
          <a:xfrm>
            <a:off x="3088307" y="3097702"/>
            <a:ext cx="410764" cy="124889"/>
            <a:chOff x="2154748" y="3526327"/>
            <a:chExt cx="418458" cy="127228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1FA2CE43-EBE7-4540-8D49-DCA4534560D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43E1B5A6-A6C2-4703-B722-3DA2D698E6F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2B9C2725-91EC-4F9A-8B2D-2C805C9ACE4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34DC97-9A83-41A5-8F64-D23DDB702EE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DEC4194-A5AF-421C-992C-59DE6C7B74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2EDF1748-FCEC-479D-8C54-1742FA8FABC8}"/>
              </a:ext>
            </a:extLst>
          </p:cNvPr>
          <p:cNvGrpSpPr/>
          <p:nvPr/>
        </p:nvGrpSpPr>
        <p:grpSpPr>
          <a:xfrm>
            <a:off x="1896168" y="2993818"/>
            <a:ext cx="410764" cy="124889"/>
            <a:chOff x="2154748" y="3526327"/>
            <a:chExt cx="418458" cy="127228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3024547-0432-4A0D-838D-C2A99E9DBE5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53EF9D4-2E38-47E5-83D4-58E3226A2CE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33DB873-6439-4BE3-9D35-9524EB84B55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7FD8B39B-DE07-43EA-890E-78E528B09325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2225C33-10B5-4818-A848-BDED6AAE65C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3292BF3F-BDE0-4CB8-B901-19E9389DA6C2}"/>
              </a:ext>
            </a:extLst>
          </p:cNvPr>
          <p:cNvGrpSpPr/>
          <p:nvPr/>
        </p:nvGrpSpPr>
        <p:grpSpPr>
          <a:xfrm>
            <a:off x="3485687" y="2993818"/>
            <a:ext cx="410764" cy="124889"/>
            <a:chOff x="2154748" y="3526327"/>
            <a:chExt cx="418458" cy="127228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F1154E2-15E8-48A1-AC0E-84A0733200C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BDC02C5A-1963-4DC2-8D74-3F486D00278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C071E8B-CF28-4C09-91C5-32F23098E6E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2302E48-4D7B-4423-84F7-E9333B6D815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11DE233-FCF6-4621-9215-53B0BA0CBFE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1ECC48-DD23-4C59-93A7-AD614B52787B}"/>
              </a:ext>
            </a:extLst>
          </p:cNvPr>
          <p:cNvGrpSpPr/>
          <p:nvPr/>
        </p:nvGrpSpPr>
        <p:grpSpPr>
          <a:xfrm>
            <a:off x="2293548" y="2993818"/>
            <a:ext cx="410764" cy="124889"/>
            <a:chOff x="2154748" y="3526327"/>
            <a:chExt cx="418458" cy="127228"/>
          </a:xfrm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D931CB4-0740-4927-BED4-3F1CAE4CB4C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0C920B1-C9F9-406B-96B7-5687CCD70CA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07EBE97-EA08-4D40-8E6B-DFA89B3C905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96897F-DBD3-4B0D-9270-109934D96A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ACB162F-60E4-48FB-8FBF-B55DCC5FAA9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964A1486-D92B-4223-B567-B4A68341AEC4}"/>
              </a:ext>
            </a:extLst>
          </p:cNvPr>
          <p:cNvGrpSpPr/>
          <p:nvPr/>
        </p:nvGrpSpPr>
        <p:grpSpPr>
          <a:xfrm>
            <a:off x="2690927" y="2993818"/>
            <a:ext cx="410764" cy="124889"/>
            <a:chOff x="2154748" y="3526327"/>
            <a:chExt cx="418458" cy="127228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A64C920-1A95-44B5-9F6D-FD5E1FE7A32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975A31C-6959-4990-A1B9-7FE9BA7E2F1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0540A97-B897-499F-A369-671BF036EFEF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68D5933-A6CF-4368-903A-1F40EC20626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997D1F4-EB53-4AC9-A2AD-10EF7C39DD3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3CBDD1F-F3F0-4CFC-A6EF-F22AF0AE4DBF}"/>
              </a:ext>
            </a:extLst>
          </p:cNvPr>
          <p:cNvGrpSpPr/>
          <p:nvPr/>
        </p:nvGrpSpPr>
        <p:grpSpPr>
          <a:xfrm>
            <a:off x="3088307" y="2993818"/>
            <a:ext cx="410764" cy="124889"/>
            <a:chOff x="2154748" y="3526327"/>
            <a:chExt cx="418458" cy="127228"/>
          </a:xfrm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CE51857D-2917-47BF-A541-C0C83A9BE40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236FEAE-8BBB-44DE-9300-70C7AD455D1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54D5477-4868-48FD-AD6F-B8D796B4775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597050F-5778-49C6-B2FE-2CB2D662F7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9687352-41BA-416D-877F-1AA83FAC78E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E4C8FDD-7943-42A1-A97A-9CF83A4C9C0A}"/>
              </a:ext>
            </a:extLst>
          </p:cNvPr>
          <p:cNvGrpSpPr/>
          <p:nvPr/>
        </p:nvGrpSpPr>
        <p:grpSpPr>
          <a:xfrm>
            <a:off x="2389511" y="2886336"/>
            <a:ext cx="402116" cy="124889"/>
            <a:chOff x="2154748" y="3526327"/>
            <a:chExt cx="418458" cy="127228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35AE7BB-B0EB-48C6-879A-CBE5E057A46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AC4DDEE-6C2C-47F2-8055-1A9591237DF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47C248B-CB62-426A-ACB7-2ACFC4CD8F8A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6C06D18-9673-437C-B6C9-3A44A1DA3AD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5C03A1-32B8-4817-8707-FD3291AAEE8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6B1C058-6F10-41A5-8E7F-2E944098D36D}"/>
              </a:ext>
            </a:extLst>
          </p:cNvPr>
          <p:cNvGrpSpPr/>
          <p:nvPr/>
        </p:nvGrpSpPr>
        <p:grpSpPr>
          <a:xfrm>
            <a:off x="1987982" y="2886336"/>
            <a:ext cx="402116" cy="124889"/>
            <a:chOff x="2154748" y="3526327"/>
            <a:chExt cx="418458" cy="127228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A67967C-8008-4D3C-92F3-1B83E4E65D2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85E3035-FCA0-4AFB-9725-86BDA5E26B9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8C6410D-44AB-45BD-8172-70BBE1866E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FBCF1D8-8B17-4D36-B177-9607AFB0E87E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144C012-34A7-4389-9A09-26D8F877DD1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9F2271E-AE20-490D-9B20-2B76E7EC6810}"/>
              </a:ext>
            </a:extLst>
          </p:cNvPr>
          <p:cNvGrpSpPr/>
          <p:nvPr/>
        </p:nvGrpSpPr>
        <p:grpSpPr>
          <a:xfrm>
            <a:off x="3401886" y="2886336"/>
            <a:ext cx="402116" cy="124889"/>
            <a:chOff x="2154748" y="3526327"/>
            <a:chExt cx="418458" cy="127228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0D6032-F28B-441E-94C4-B9E5ED3B99E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D983E23-5C62-498A-B96A-37C55B619A1F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02E64817-494C-4624-8E1D-84F5D4AC7E8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8FB294CA-FD0B-4ED2-84AB-68FB317DED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28CCE4B-AB61-4A5F-B2B0-47D8911BFFB5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7A9AD901-469E-4695-9BE2-337601B8BFAB}"/>
              </a:ext>
            </a:extLst>
          </p:cNvPr>
          <p:cNvGrpSpPr/>
          <p:nvPr/>
        </p:nvGrpSpPr>
        <p:grpSpPr>
          <a:xfrm>
            <a:off x="3000358" y="2886336"/>
            <a:ext cx="402116" cy="124889"/>
            <a:chOff x="2154748" y="3526327"/>
            <a:chExt cx="418458" cy="127228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66A7DB4-61A1-47F7-85FB-6EDABCB44DC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33A0D51-71D6-4AC4-B61D-C5335DDD975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FD4F2F8-B2C7-421E-8AFD-CEF76C83F270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8C59E15D-5B4A-40B8-AE65-A8D5FE759E4C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DB7E6E7-B5DD-4FC6-880B-754F1769E9B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ADA2521-CCB6-42E2-B9F9-4DF4762FEFE4}"/>
              </a:ext>
            </a:extLst>
          </p:cNvPr>
          <p:cNvGrpSpPr/>
          <p:nvPr/>
        </p:nvGrpSpPr>
        <p:grpSpPr>
          <a:xfrm>
            <a:off x="2791039" y="2887728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44BF4D5-BF42-4BEE-A518-36ABE9093F1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FAF0E89-946F-4814-8F12-224961D7264D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0E5A7F4-931B-4516-B310-D9B06BA0A5F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1E73BBA9-68EE-402A-B9A2-8383C70EAC08}"/>
              </a:ext>
            </a:extLst>
          </p:cNvPr>
          <p:cNvGrpSpPr/>
          <p:nvPr/>
        </p:nvGrpSpPr>
        <p:grpSpPr>
          <a:xfrm>
            <a:off x="1812530" y="2782811"/>
            <a:ext cx="2153956" cy="123497"/>
            <a:chOff x="1468126" y="2785911"/>
            <a:chExt cx="2194301" cy="125810"/>
          </a:xfrm>
        </p:grpSpPr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00D8E37A-843E-40B2-BFAC-4E9078EC5A8B}"/>
                </a:ext>
              </a:extLst>
            </p:cNvPr>
            <p:cNvSpPr/>
            <p:nvPr/>
          </p:nvSpPr>
          <p:spPr>
            <a:xfrm>
              <a:off x="24203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39AF846-472B-4DDE-A41D-CC5C30BE9AA6}"/>
                </a:ext>
              </a:extLst>
            </p:cNvPr>
            <p:cNvSpPr/>
            <p:nvPr/>
          </p:nvSpPr>
          <p:spPr>
            <a:xfrm>
              <a:off x="25334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98D5963-012D-4640-B6E0-F39D01712C80}"/>
                </a:ext>
              </a:extLst>
            </p:cNvPr>
            <p:cNvSpPr/>
            <p:nvPr/>
          </p:nvSpPr>
          <p:spPr>
            <a:xfrm>
              <a:off x="26466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25E5E8E-82C4-40C1-A1EB-D6AF5DCDD40F}"/>
                </a:ext>
              </a:extLst>
            </p:cNvPr>
            <p:cNvSpPr/>
            <p:nvPr/>
          </p:nvSpPr>
          <p:spPr>
            <a:xfrm>
              <a:off x="27598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CA20FCE-C8EA-4579-A1C7-95DEA500C2DE}"/>
                </a:ext>
              </a:extLst>
            </p:cNvPr>
            <p:cNvSpPr/>
            <p:nvPr/>
          </p:nvSpPr>
          <p:spPr>
            <a:xfrm>
              <a:off x="28730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8573748D-502B-4BDB-9FB6-9EC192B5D2AA}"/>
                </a:ext>
              </a:extLst>
            </p:cNvPr>
            <p:cNvSpPr/>
            <p:nvPr/>
          </p:nvSpPr>
          <p:spPr>
            <a:xfrm>
              <a:off x="29861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6004827-87F0-4B6B-AFF6-A46889AC6B69}"/>
                </a:ext>
              </a:extLst>
            </p:cNvPr>
            <p:cNvSpPr/>
            <p:nvPr/>
          </p:nvSpPr>
          <p:spPr>
            <a:xfrm>
              <a:off x="30993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ACC22AF-8220-43D7-86EF-9645B44BF78F}"/>
                </a:ext>
              </a:extLst>
            </p:cNvPr>
            <p:cNvSpPr/>
            <p:nvPr/>
          </p:nvSpPr>
          <p:spPr>
            <a:xfrm>
              <a:off x="32125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537D7D3-F6FA-4861-B360-9E266DF6D1E3}"/>
                </a:ext>
              </a:extLst>
            </p:cNvPr>
            <p:cNvSpPr/>
            <p:nvPr/>
          </p:nvSpPr>
          <p:spPr>
            <a:xfrm>
              <a:off x="33257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11A6588-ADE5-41B0-BE45-64D4E83324A3}"/>
                </a:ext>
              </a:extLst>
            </p:cNvPr>
            <p:cNvSpPr/>
            <p:nvPr/>
          </p:nvSpPr>
          <p:spPr>
            <a:xfrm>
              <a:off x="3521338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AE36BB-E286-4A3C-8744-BCD85E599B7E}"/>
                </a:ext>
              </a:extLst>
            </p:cNvPr>
            <p:cNvSpPr/>
            <p:nvPr/>
          </p:nvSpPr>
          <p:spPr>
            <a:xfrm>
              <a:off x="17412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4804852-D1A9-4DB8-86A0-8371CDA1FE96}"/>
                </a:ext>
              </a:extLst>
            </p:cNvPr>
            <p:cNvSpPr/>
            <p:nvPr/>
          </p:nvSpPr>
          <p:spPr>
            <a:xfrm>
              <a:off x="18544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1485481-213F-4459-BCE0-95262735ACD4}"/>
                </a:ext>
              </a:extLst>
            </p:cNvPr>
            <p:cNvSpPr/>
            <p:nvPr/>
          </p:nvSpPr>
          <p:spPr>
            <a:xfrm>
              <a:off x="196760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E94FA3E-AB3F-4CFC-AEF4-C00B069983B9}"/>
                </a:ext>
              </a:extLst>
            </p:cNvPr>
            <p:cNvSpPr/>
            <p:nvPr/>
          </p:nvSpPr>
          <p:spPr>
            <a:xfrm>
              <a:off x="208078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B9ECAB3-1EE3-4BEB-8127-036607CDD5D7}"/>
                </a:ext>
              </a:extLst>
            </p:cNvPr>
            <p:cNvSpPr/>
            <p:nvPr/>
          </p:nvSpPr>
          <p:spPr>
            <a:xfrm>
              <a:off x="2193955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AA2DADF-01A7-4469-AF46-11FB698CD01C}"/>
                </a:ext>
              </a:extLst>
            </p:cNvPr>
            <p:cNvSpPr/>
            <p:nvPr/>
          </p:nvSpPr>
          <p:spPr>
            <a:xfrm>
              <a:off x="2307130" y="278715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7B0F0E97-1413-47B0-9821-8A84D349CAB1}"/>
                </a:ext>
              </a:extLst>
            </p:cNvPr>
            <p:cNvSpPr/>
            <p:nvPr/>
          </p:nvSpPr>
          <p:spPr>
            <a:xfrm>
              <a:off x="1533808" y="2785911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919B715-AB63-41F6-9818-E2FFF5428346}"/>
                </a:ext>
              </a:extLst>
            </p:cNvPr>
            <p:cNvSpPr/>
            <p:nvPr/>
          </p:nvSpPr>
          <p:spPr>
            <a:xfrm>
              <a:off x="1468126" y="2806760"/>
              <a:ext cx="2194301" cy="104961"/>
            </a:xfrm>
            <a:prstGeom prst="rect">
              <a:avLst/>
            </a:prstGeom>
            <a:solidFill>
              <a:srgbClr val="335769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AF77BFA-6DBF-41CF-AC08-894E9C9F0805}"/>
              </a:ext>
            </a:extLst>
          </p:cNvPr>
          <p:cNvGrpSpPr/>
          <p:nvPr/>
        </p:nvGrpSpPr>
        <p:grpSpPr>
          <a:xfrm>
            <a:off x="2384872" y="2677460"/>
            <a:ext cx="402116" cy="124889"/>
            <a:chOff x="2154748" y="3526327"/>
            <a:chExt cx="418458" cy="127228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F609898-589C-494D-AFE0-41DDEEB16A29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B605C78-6887-4A04-B67B-703F4C0089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9514118-92C1-419B-90BF-7F3D2C84E28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DB0A546-AEAF-4349-B5F9-C8ABAEF4BBB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48688D1-73C3-4E6A-BAA9-B2E82DCF603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370FB72-BDE4-423F-93D2-3955FEC6121F}"/>
              </a:ext>
            </a:extLst>
          </p:cNvPr>
          <p:cNvGrpSpPr/>
          <p:nvPr/>
        </p:nvGrpSpPr>
        <p:grpSpPr>
          <a:xfrm>
            <a:off x="1983343" y="2677460"/>
            <a:ext cx="402116" cy="124889"/>
            <a:chOff x="2154748" y="3526327"/>
            <a:chExt cx="418458" cy="127228"/>
          </a:xfrm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394FA4EE-7DEF-406D-BD69-278D233D2EEF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99947FE-7E01-4154-97EB-D3CE2C9B3D8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699B74F-FAC6-4CC6-94EB-AC2D5FF2F66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3D30057-44A8-4B0E-A081-35B50125B72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CD3BDD1-D4FF-4E8F-8E18-38A3DEFF795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25F1BD7D-1622-4421-B04D-E485DC105AEB}"/>
              </a:ext>
            </a:extLst>
          </p:cNvPr>
          <p:cNvGrpSpPr/>
          <p:nvPr/>
        </p:nvGrpSpPr>
        <p:grpSpPr>
          <a:xfrm>
            <a:off x="3397247" y="2677460"/>
            <a:ext cx="402116" cy="124889"/>
            <a:chOff x="2154748" y="3526327"/>
            <a:chExt cx="418458" cy="127228"/>
          </a:xfrm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57544443-F349-4A8C-969C-883E5C1FAE2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897CF24-A607-4BFE-84CE-1EFEE117A79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7277071-AA59-4D4D-A14C-315FED2D2EA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955118B-A1C3-4420-9531-A4F31223490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E0BE7D1-ACC7-44E2-AD90-BBCCAA7F39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9E6243D9-C056-482A-AD6E-0CBD96D614F4}"/>
              </a:ext>
            </a:extLst>
          </p:cNvPr>
          <p:cNvGrpSpPr/>
          <p:nvPr/>
        </p:nvGrpSpPr>
        <p:grpSpPr>
          <a:xfrm>
            <a:off x="2995719" y="2677460"/>
            <a:ext cx="402116" cy="124889"/>
            <a:chOff x="2154748" y="3526327"/>
            <a:chExt cx="418458" cy="127228"/>
          </a:xfrm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8B0A10C-B8C0-414C-ADDB-6FD2DC8EA1C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12F0A07-0919-4D3B-B976-C4829B34D05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DE791B3-863A-40D4-9C86-F0F4DA1CC8A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358A0B3-648A-467A-9289-5F95495F988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8BD07CA-2AD7-47F7-8A5A-ED73402EF9D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032F0DD3-8D8C-42F6-BED5-896C7462C1A1}"/>
              </a:ext>
            </a:extLst>
          </p:cNvPr>
          <p:cNvGrpSpPr/>
          <p:nvPr/>
        </p:nvGrpSpPr>
        <p:grpSpPr>
          <a:xfrm>
            <a:off x="2786400" y="2678852"/>
            <a:ext cx="209905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1224D42D-1DB3-45EB-B038-A9A18B7497E4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4447F2A-11EB-4550-BDEC-93F94F033A6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E7E5B2-6FC4-441D-85E5-5EB7EF649E6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1669B7A-09E9-4BC2-BD66-CCFB9535C72D}"/>
              </a:ext>
            </a:extLst>
          </p:cNvPr>
          <p:cNvGrpSpPr/>
          <p:nvPr/>
        </p:nvGrpSpPr>
        <p:grpSpPr>
          <a:xfrm>
            <a:off x="1902376" y="2574340"/>
            <a:ext cx="410764" cy="124889"/>
            <a:chOff x="2154748" y="3526327"/>
            <a:chExt cx="418458" cy="127228"/>
          </a:xfrm>
        </p:grpSpPr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3CECADC8-A013-4FF4-A9F8-B5096424D85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BDF531A5-BE53-406A-88E2-0B5160330B5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BD86E79-247E-4E9C-8F0D-50E2C974838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60FF4C6-99A3-4B6F-8E69-E7AB90D0473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D1F08D6-BE86-48B0-8091-BCB4A200DF9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9534548-73ED-4E24-8534-A6E97908CE4C}"/>
              </a:ext>
            </a:extLst>
          </p:cNvPr>
          <p:cNvGrpSpPr/>
          <p:nvPr/>
        </p:nvGrpSpPr>
        <p:grpSpPr>
          <a:xfrm>
            <a:off x="3491895" y="2574340"/>
            <a:ext cx="410764" cy="124889"/>
            <a:chOff x="2154748" y="3526327"/>
            <a:chExt cx="418458" cy="127228"/>
          </a:xfrm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A781E10-EF31-4B95-9C2B-D1FA32F2DC3E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C8BABD8-2463-436B-B2F5-754810EE21CD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77FDA802-A2B0-4AFD-B2CD-715E4C2D6731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4486F22-B0E5-450F-B65C-8D847746202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3BD4192-B743-4B5F-87A7-2C81C2DB794E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15218F-3665-4C6E-98EA-3CB2D23820F6}"/>
              </a:ext>
            </a:extLst>
          </p:cNvPr>
          <p:cNvGrpSpPr/>
          <p:nvPr/>
        </p:nvGrpSpPr>
        <p:grpSpPr>
          <a:xfrm>
            <a:off x="2299756" y="2574340"/>
            <a:ext cx="410764" cy="124889"/>
            <a:chOff x="2154748" y="3526327"/>
            <a:chExt cx="418458" cy="127228"/>
          </a:xfrm>
        </p:grpSpPr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CF429ECB-1B18-4F80-ADEF-88D2D409921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1783AA7-70C8-4B22-B7F1-11B99B4367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A5A008E-4CF6-47FC-AEDA-A475CCD635F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88A058A-A051-43DD-B0B8-A0119D62FEDD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FF675AC-C47A-4B9F-8A47-AA19A4EF655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4815C81D-62F5-43C0-BDE3-3E60BF2EE8E7}"/>
              </a:ext>
            </a:extLst>
          </p:cNvPr>
          <p:cNvGrpSpPr/>
          <p:nvPr/>
        </p:nvGrpSpPr>
        <p:grpSpPr>
          <a:xfrm>
            <a:off x="2697135" y="2574340"/>
            <a:ext cx="410764" cy="124889"/>
            <a:chOff x="2154748" y="3526327"/>
            <a:chExt cx="418458" cy="127228"/>
          </a:xfrm>
        </p:grpSpPr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36260-AE8D-4A80-83BC-2B9D425FE02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2D6CEF1-4C45-42D3-ACB6-3ACEB6E348D0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191B1BAF-6C5C-4112-83DC-7BC3EFDE0DC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ABF055F-E253-429E-85EE-61638D14EAE7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12760C1-A30C-44CB-85F7-1984DAC25CE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F7A1E90-1123-4018-8DB4-27AD7AC6726D}"/>
              </a:ext>
            </a:extLst>
          </p:cNvPr>
          <p:cNvGrpSpPr/>
          <p:nvPr/>
        </p:nvGrpSpPr>
        <p:grpSpPr>
          <a:xfrm>
            <a:off x="3094515" y="2574340"/>
            <a:ext cx="410764" cy="124889"/>
            <a:chOff x="2154748" y="3526327"/>
            <a:chExt cx="418458" cy="127228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B1ADBE-C07A-4A81-B2E2-B677387C19D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76E2156-A5D6-4C74-A359-A449CE78BC6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18D8125-3906-469E-8766-AE39994E9F7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553E83-16FF-4792-AA1B-BFE1122FE7B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5E2267-CB0E-42E4-9FC9-DA7A4BE85C7F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D70374E-7B9E-4AE9-9156-2F08C32EC727}"/>
              </a:ext>
            </a:extLst>
          </p:cNvPr>
          <p:cNvGrpSpPr/>
          <p:nvPr/>
        </p:nvGrpSpPr>
        <p:grpSpPr>
          <a:xfrm>
            <a:off x="1902376" y="2471543"/>
            <a:ext cx="410764" cy="124889"/>
            <a:chOff x="2154748" y="3526327"/>
            <a:chExt cx="418458" cy="127228"/>
          </a:xfrm>
        </p:grpSpPr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E8F3C915-B5B4-4E5C-8456-BB365F6F34D4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F604BDE-0E11-433A-9C74-5111EF3C405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B73F3B7-61A9-4EFA-BDD9-FB4B356B300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76BCB2F-D759-4E3A-951F-D958FA8949C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A3909F5B-BCE9-49FE-B6E4-F7626B76D9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2277E8F-5702-4E7E-A831-AD25D5923ECC}"/>
              </a:ext>
            </a:extLst>
          </p:cNvPr>
          <p:cNvGrpSpPr/>
          <p:nvPr/>
        </p:nvGrpSpPr>
        <p:grpSpPr>
          <a:xfrm>
            <a:off x="3491895" y="2471543"/>
            <a:ext cx="410764" cy="124889"/>
            <a:chOff x="2154748" y="3526327"/>
            <a:chExt cx="418458" cy="127228"/>
          </a:xfrm>
        </p:grpSpPr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49D4A8-B202-44C5-949D-AD413DDCB0C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2C32BCC2-5AB6-4209-808A-84FC878AD15C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36478460-A550-412C-B9BB-6C1D12FC270D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8978015-699E-4FEC-B98E-7D45D2C5E9DB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F7AA03F-513C-47F1-8916-12D5D5A42C7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9B98849-6027-4D40-BE4D-FF28353ED8FC}"/>
              </a:ext>
            </a:extLst>
          </p:cNvPr>
          <p:cNvGrpSpPr/>
          <p:nvPr/>
        </p:nvGrpSpPr>
        <p:grpSpPr>
          <a:xfrm>
            <a:off x="2299756" y="2471543"/>
            <a:ext cx="410764" cy="124889"/>
            <a:chOff x="2154748" y="3526327"/>
            <a:chExt cx="418458" cy="127228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C9E6980-E6D9-4A3E-99AE-192F7B5667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34F8E17-E7B0-4A24-9337-B169BB0B0B05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BF19721-6160-4F1E-AD02-E05704B5BA3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2C86347-5E31-46FC-AB8F-77196B872F8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4EE5700-B314-43F9-8B49-D418222B8171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21E34D35-550E-44AD-BE53-4D2EFEBCEDEC}"/>
              </a:ext>
            </a:extLst>
          </p:cNvPr>
          <p:cNvGrpSpPr/>
          <p:nvPr/>
        </p:nvGrpSpPr>
        <p:grpSpPr>
          <a:xfrm>
            <a:off x="2697135" y="2471543"/>
            <a:ext cx="410764" cy="124889"/>
            <a:chOff x="2154748" y="3526327"/>
            <a:chExt cx="418458" cy="127228"/>
          </a:xfrm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F27AC378-9D7D-4724-A126-1FD6265A9B0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4DB5A7D-F90A-4E25-9617-88AADEEDC4B4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3C14663-4192-4BFC-913D-C55AC3E47D2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FF68F159-AC87-4F0E-852C-8EB72A44BDE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D0D8BF7-9FFC-48F2-AD32-FC12FB863780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1BF4B6C-4481-4F9B-9178-6BC753947877}"/>
              </a:ext>
            </a:extLst>
          </p:cNvPr>
          <p:cNvGrpSpPr/>
          <p:nvPr/>
        </p:nvGrpSpPr>
        <p:grpSpPr>
          <a:xfrm>
            <a:off x="3094515" y="2471543"/>
            <a:ext cx="410764" cy="124889"/>
            <a:chOff x="2154748" y="3526327"/>
            <a:chExt cx="418458" cy="127228"/>
          </a:xfrm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B81A0009-E11B-44CD-835C-2F3F9B7A3B66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58460F5A-D47F-4C44-A554-F90A65649B4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1D9A2C-892E-4D99-B292-FAAD601CB62B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FC6C265-0717-4E0E-BA8A-3B553F09D6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3E45707-96D1-404A-A8B3-E2B9EE1359A3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74D682C9-0453-4E43-8821-307EA7877936}"/>
              </a:ext>
            </a:extLst>
          </p:cNvPr>
          <p:cNvGrpSpPr/>
          <p:nvPr/>
        </p:nvGrpSpPr>
        <p:grpSpPr>
          <a:xfrm>
            <a:off x="2397065" y="2368781"/>
            <a:ext cx="401296" cy="124889"/>
            <a:chOff x="2154748" y="3526327"/>
            <a:chExt cx="418458" cy="127228"/>
          </a:xfrm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AF1C8FE4-A548-41FB-9E33-A1629DEA5C9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5F6BF39-EB95-451D-9705-A58B872711D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28AC4667-915B-4145-B277-1881D2677D36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7A2477C7-8BF5-4E3C-9CCA-F3DEAA4A819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02293A3-7142-4F45-BBDC-EA76BADF147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0C89900F-EB11-49A1-B53F-EF7AF837C127}"/>
              </a:ext>
            </a:extLst>
          </p:cNvPr>
          <p:cNvGrpSpPr/>
          <p:nvPr/>
        </p:nvGrpSpPr>
        <p:grpSpPr>
          <a:xfrm>
            <a:off x="1996355" y="2368781"/>
            <a:ext cx="401296" cy="124889"/>
            <a:chOff x="2154748" y="3526327"/>
            <a:chExt cx="418458" cy="127228"/>
          </a:xfrm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7F75ACDB-F631-40C4-8863-FC24EA96277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DFBDC91-A47C-431E-B042-865244909B6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80229C5-BB02-4F89-9233-A968F939AA2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4C83C04-6E22-44BB-A3E0-8AB6B28CDFA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E117ABD1-C915-43D7-AA12-FE6B484B827C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2A3269-36CF-4C80-AD58-EA0DE27BA132}"/>
              </a:ext>
            </a:extLst>
          </p:cNvPr>
          <p:cNvGrpSpPr/>
          <p:nvPr/>
        </p:nvGrpSpPr>
        <p:grpSpPr>
          <a:xfrm>
            <a:off x="3407375" y="2368781"/>
            <a:ext cx="401296" cy="124889"/>
            <a:chOff x="2154748" y="3526327"/>
            <a:chExt cx="418458" cy="127228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38580-A5BA-4DF6-AF38-7B5F78BF5FF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38CD39D-846E-4818-980D-AED523189AF1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7B16EE7-E1E5-4064-AD6E-0437A18B98B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8861044-91F4-45E0-9298-1F63A7583692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60A6CA8-495F-418A-B770-38AB63969509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BFDAAE5C-BCDD-4420-BCAB-81FC5C6197BB}"/>
              </a:ext>
            </a:extLst>
          </p:cNvPr>
          <p:cNvGrpSpPr/>
          <p:nvPr/>
        </p:nvGrpSpPr>
        <p:grpSpPr>
          <a:xfrm>
            <a:off x="3006666" y="2368781"/>
            <a:ext cx="401296" cy="124889"/>
            <a:chOff x="2154748" y="3526327"/>
            <a:chExt cx="418458" cy="127228"/>
          </a:xfrm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39C3B22-C359-4F49-AF31-55CC9637AA20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534C05EE-9E4B-45A3-B070-A214944D0D72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6F38940-A1AD-4319-B2C6-A35F31E6C083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2E956E2-361A-4594-92A3-CB70040330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2E62F68-373C-411A-B9F6-8FA1077654D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9311A5E-11A3-45B9-82DC-053C122625A9}"/>
              </a:ext>
            </a:extLst>
          </p:cNvPr>
          <p:cNvGrpSpPr/>
          <p:nvPr/>
        </p:nvGrpSpPr>
        <p:grpSpPr>
          <a:xfrm>
            <a:off x="2797774" y="2370173"/>
            <a:ext cx="209477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61A7AE7A-4194-497B-B03B-34A74F6D65A6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DE709F4-75BF-488D-B82A-50901576CC23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7C6F435-08C2-4581-A879-F39601ED20B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D5DA7D9-7C8C-4987-90DB-B5E1010966F0}"/>
              </a:ext>
            </a:extLst>
          </p:cNvPr>
          <p:cNvGrpSpPr/>
          <p:nvPr/>
        </p:nvGrpSpPr>
        <p:grpSpPr>
          <a:xfrm>
            <a:off x="2493529" y="2265264"/>
            <a:ext cx="406190" cy="124889"/>
            <a:chOff x="2154748" y="3526327"/>
            <a:chExt cx="418458" cy="127228"/>
          </a:xfrm>
        </p:grpSpPr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4E0C122-A602-49D4-9A08-16185F3A74A8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D65FF3-74D5-4551-8119-11215724E06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BB23957-78D3-49B4-9F72-D4DFDAFB144E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6304CB8-F528-4A47-B252-EC7E22B31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189480A-8BC4-4FCB-9963-DBB3AC49B76D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3E6008A8-0D84-4F47-93CD-5B95C3D95BC9}"/>
              </a:ext>
            </a:extLst>
          </p:cNvPr>
          <p:cNvGrpSpPr/>
          <p:nvPr/>
        </p:nvGrpSpPr>
        <p:grpSpPr>
          <a:xfrm>
            <a:off x="2085962" y="2265264"/>
            <a:ext cx="406190" cy="124889"/>
            <a:chOff x="2154748" y="3526327"/>
            <a:chExt cx="418458" cy="127228"/>
          </a:xfrm>
        </p:grpSpPr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B34EE966-6D24-4359-86E7-B36AB296157D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6AA494BD-AFDF-4158-A2B1-9E1C8259369A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F0EAE22A-0152-4E66-90AF-A4A334BB2E1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CBDAFB2B-261B-45B9-98D7-E53B014AFBD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F861364-B75E-437C-BA43-080436B0109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4C6E65F0-C251-4E47-BA21-CEE5D47ED902}"/>
              </a:ext>
            </a:extLst>
          </p:cNvPr>
          <p:cNvGrpSpPr/>
          <p:nvPr/>
        </p:nvGrpSpPr>
        <p:grpSpPr>
          <a:xfrm>
            <a:off x="2901095" y="2265264"/>
            <a:ext cx="406190" cy="124889"/>
            <a:chOff x="2154748" y="3526327"/>
            <a:chExt cx="418458" cy="127228"/>
          </a:xfrm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3484E95-8572-4CD1-89F9-22908DA715C5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D99E91C6-CC90-4F06-83EB-652F41D8CC4B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B4C7643-3E64-4217-9226-FA31A7A60784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970826C-5FFE-4359-9B2D-7BF72100917A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5831AA0-7198-411D-AAFC-904FA34BAA6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54520172-CBBA-4B4C-BA93-F7ACFF60E89B}"/>
              </a:ext>
            </a:extLst>
          </p:cNvPr>
          <p:cNvGrpSpPr/>
          <p:nvPr/>
        </p:nvGrpSpPr>
        <p:grpSpPr>
          <a:xfrm>
            <a:off x="3309707" y="2264567"/>
            <a:ext cx="406190" cy="124889"/>
            <a:chOff x="2154748" y="3526327"/>
            <a:chExt cx="418458" cy="127228"/>
          </a:xfrm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D7F9545-6BD1-43D3-B0DE-8BA98F95490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9C5669FD-ABAB-48FC-88E9-E9D48890AC96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7B6CC04F-FF51-4039-8899-999417B5CD32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FB020A8-1F81-490E-ADCC-D1D023501043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BB88C0A-A779-480C-B946-8E8A5A478BF8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8E2BE03F-D3C4-4D33-BC32-46845076AB35}"/>
              </a:ext>
            </a:extLst>
          </p:cNvPr>
          <p:cNvGrpSpPr/>
          <p:nvPr/>
        </p:nvGrpSpPr>
        <p:grpSpPr>
          <a:xfrm>
            <a:off x="2588941" y="2160702"/>
            <a:ext cx="631995" cy="123498"/>
            <a:chOff x="1923469" y="3422768"/>
            <a:chExt cx="658378" cy="125811"/>
          </a:xfrm>
        </p:grpSpPr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D7153E7-BD02-4E17-B6CD-C6974D0CD085}"/>
                </a:ext>
              </a:extLst>
            </p:cNvPr>
            <p:cNvGrpSpPr/>
            <p:nvPr/>
          </p:nvGrpSpPr>
          <p:grpSpPr>
            <a:xfrm>
              <a:off x="2144134" y="3422768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CE0E04-3840-44B6-9B0D-4A69785B1E6D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C6D63A9-5981-49AA-8368-029819EA052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D4E9DB-F754-4D38-8F86-F361724B8A4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6FDC9EE1-34DF-446F-84DA-9774B8C0051C}"/>
                </a:ext>
              </a:extLst>
            </p:cNvPr>
            <p:cNvGrpSpPr/>
            <p:nvPr/>
          </p:nvGrpSpPr>
          <p:grpSpPr>
            <a:xfrm>
              <a:off x="2363411" y="3422768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4F963C3A-6ED3-40D9-9F85-5F38EFB8DB0E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641D122-7469-4F7D-9FCA-E710B69C30DD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62D3578-C54D-44DB-B450-731B79DC1120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E6BF67B8-2149-4EC8-A6D4-F4DA51D4EE00}"/>
                </a:ext>
              </a:extLst>
            </p:cNvPr>
            <p:cNvGrpSpPr/>
            <p:nvPr/>
          </p:nvGrpSpPr>
          <p:grpSpPr>
            <a:xfrm>
              <a:off x="1923469" y="3422769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C0E03D-1ACE-4A6B-9619-5B27A69E4C04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1F9F83C6-3CB7-4A34-9956-304F7049711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A42B5E9-4521-4481-9432-9E5C0B49C8B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A21C04D7-DCC6-470C-B575-E210008BF27C}"/>
              </a:ext>
            </a:extLst>
          </p:cNvPr>
          <p:cNvGrpSpPr/>
          <p:nvPr/>
        </p:nvGrpSpPr>
        <p:grpSpPr>
          <a:xfrm>
            <a:off x="2186461" y="2159311"/>
            <a:ext cx="401689" cy="124889"/>
            <a:chOff x="2154748" y="3526327"/>
            <a:chExt cx="418458" cy="127228"/>
          </a:xfrm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D476E3EC-DB5B-4EF0-ACFC-B00EC3CF63BB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77718D36-082B-4FD0-8E81-0A306B4564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6C52E28-35A1-49ED-ADBC-5CCB3C95DAE7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C67747-FBB6-44F6-875B-E1A58E037ED9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25DD040-6CA0-40C3-B4B5-BA5B2B88B1A7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5601B733-33F6-45F2-8841-DEF13B9D1BF8}"/>
              </a:ext>
            </a:extLst>
          </p:cNvPr>
          <p:cNvGrpSpPr/>
          <p:nvPr/>
        </p:nvGrpSpPr>
        <p:grpSpPr>
          <a:xfrm>
            <a:off x="3223753" y="2159311"/>
            <a:ext cx="401689" cy="124889"/>
            <a:chOff x="2154748" y="3526327"/>
            <a:chExt cx="418458" cy="127228"/>
          </a:xfrm>
        </p:grpSpPr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F0815FE1-28F5-4420-A25D-57912847939A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90FEF11-0ADE-4DFE-A66E-3B0F44E4E4B7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C66F8A4-97C0-40B8-9571-0BF4773A7458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FEE502-43EB-42D3-ADDB-C85307443808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5E51BDB-A42F-4A82-AEFA-ACC57CF6E8EA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0E33AAD0-481B-471A-BCC5-FC79DCFE1F4E}"/>
              </a:ext>
            </a:extLst>
          </p:cNvPr>
          <p:cNvGrpSpPr/>
          <p:nvPr/>
        </p:nvGrpSpPr>
        <p:grpSpPr>
          <a:xfrm>
            <a:off x="2809903" y="1953856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E7DAAC38-0C01-4F36-8A3F-CDA80A62343E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8D7C953-AD9B-4918-BEA8-57D4D862623C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2D7700E-3CA7-403A-968C-D8358D7F2938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488E865F-2D66-40EB-97F2-C9AEEBDC8A4A}"/>
              </a:ext>
            </a:extLst>
          </p:cNvPr>
          <p:cNvGrpSpPr/>
          <p:nvPr/>
        </p:nvGrpSpPr>
        <p:grpSpPr>
          <a:xfrm>
            <a:off x="3025580" y="1953856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0EECB2B1-1B96-4D2B-B82F-B6EC37EF7CCB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A9020B5-32AF-413D-88E0-1BA0F721C569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107732-4252-4A01-A861-4A7D46CAE491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E2A60BCA-B7F4-46D5-A4E9-719204BCFAE2}"/>
              </a:ext>
            </a:extLst>
          </p:cNvPr>
          <p:cNvGrpSpPr/>
          <p:nvPr/>
        </p:nvGrpSpPr>
        <p:grpSpPr>
          <a:xfrm>
            <a:off x="2592860" y="1953857"/>
            <a:ext cx="21485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7A2E78D2-51B5-4709-893B-50854653829F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6E966AA-BB1C-492D-8E06-0E6AAB2F0C4F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7BDA67C1-8FAC-491A-870B-B922FB0B9B20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7997DCBA-2117-4CB7-B873-FA7A191DAF36}"/>
              </a:ext>
            </a:extLst>
          </p:cNvPr>
          <p:cNvGrpSpPr/>
          <p:nvPr/>
        </p:nvGrpSpPr>
        <p:grpSpPr>
          <a:xfrm>
            <a:off x="2699068" y="1849244"/>
            <a:ext cx="431805" cy="123497"/>
            <a:chOff x="2507170" y="3892900"/>
            <a:chExt cx="439893" cy="125810"/>
          </a:xfrm>
        </p:grpSpPr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D68B61F6-7910-43D7-A676-F1BC744B7C21}"/>
                </a:ext>
              </a:extLst>
            </p:cNvPr>
            <p:cNvGrpSpPr/>
            <p:nvPr/>
          </p:nvGrpSpPr>
          <p:grpSpPr>
            <a:xfrm>
              <a:off x="2507170" y="3892900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E71AC6B2-1619-47AB-8C5E-D19982DA7637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BBC77C6-74A1-4F06-91C8-4425AD325AD9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9E1F34B4-56D2-4105-A01B-0C80AB0D9121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B6CFDE3-5E27-47F9-A898-C8091D51E896}"/>
                </a:ext>
              </a:extLst>
            </p:cNvPr>
            <p:cNvGrpSpPr/>
            <p:nvPr/>
          </p:nvGrpSpPr>
          <p:grpSpPr>
            <a:xfrm>
              <a:off x="2728627" y="3892900"/>
              <a:ext cx="218436" cy="125810"/>
              <a:chOff x="1003302" y="1140739"/>
              <a:chExt cx="422879" cy="243562"/>
            </a:xfrm>
            <a:solidFill>
              <a:schemeClr val="tx1"/>
            </a:solidFill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2EF703E9-3EAA-4AD8-BE67-B0E8CF3EFC3C}"/>
                  </a:ext>
                </a:extLst>
              </p:cNvPr>
              <p:cNvSpPr/>
              <p:nvPr/>
            </p:nvSpPr>
            <p:spPr>
              <a:xfrm>
                <a:off x="1003302" y="1181102"/>
                <a:ext cx="422879" cy="203199"/>
              </a:xfrm>
              <a:prstGeom prst="rect">
                <a:avLst/>
              </a:pr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D366B6C8-4BDE-4404-83B7-123925680DC1}"/>
                  </a:ext>
                </a:extLst>
              </p:cNvPr>
              <p:cNvSpPr/>
              <p:nvPr/>
            </p:nvSpPr>
            <p:spPr>
              <a:xfrm>
                <a:off x="1057992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8774E70-6DD0-4997-A627-E4D9227FEB47}"/>
                  </a:ext>
                </a:extLst>
              </p:cNvPr>
              <p:cNvSpPr/>
              <p:nvPr/>
            </p:nvSpPr>
            <p:spPr>
              <a:xfrm>
                <a:off x="1253408" y="1140739"/>
                <a:ext cx="122766" cy="40361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grpFill/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DE1B050-7D46-4C09-9F46-E9821735F24E}"/>
              </a:ext>
            </a:extLst>
          </p:cNvPr>
          <p:cNvGrpSpPr/>
          <p:nvPr/>
        </p:nvGrpSpPr>
        <p:grpSpPr>
          <a:xfrm>
            <a:off x="2805579" y="1748025"/>
            <a:ext cx="222868" cy="123497"/>
            <a:chOff x="1003302" y="1140739"/>
            <a:chExt cx="439541" cy="243562"/>
          </a:xfrm>
          <a:solidFill>
            <a:schemeClr val="tx1"/>
          </a:solidFill>
        </p:grpSpPr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2A613F38-A39A-47A4-AEDB-6AB88EB50D4C}"/>
                </a:ext>
              </a:extLst>
            </p:cNvPr>
            <p:cNvSpPr/>
            <p:nvPr/>
          </p:nvSpPr>
          <p:spPr>
            <a:xfrm>
              <a:off x="1003302" y="1181102"/>
              <a:ext cx="439541" cy="203199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621347F-4F9E-4F02-BC5D-CAB7A948A81B}"/>
                </a:ext>
              </a:extLst>
            </p:cNvPr>
            <p:cNvSpPr/>
            <p:nvPr/>
          </p:nvSpPr>
          <p:spPr>
            <a:xfrm>
              <a:off x="1073664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EEF79554-E68A-4629-8617-D863377333CC}"/>
                </a:ext>
              </a:extLst>
            </p:cNvPr>
            <p:cNvSpPr/>
            <p:nvPr/>
          </p:nvSpPr>
          <p:spPr>
            <a:xfrm>
              <a:off x="1259929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D5E574F5-6BA7-49D0-903D-C38943E1514D}"/>
              </a:ext>
            </a:extLst>
          </p:cNvPr>
          <p:cNvGrpSpPr/>
          <p:nvPr/>
        </p:nvGrpSpPr>
        <p:grpSpPr>
          <a:xfrm>
            <a:off x="2394814" y="2057722"/>
            <a:ext cx="410764" cy="124889"/>
            <a:chOff x="2154748" y="3526327"/>
            <a:chExt cx="418458" cy="127228"/>
          </a:xfrm>
        </p:grpSpPr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FD97822B-462E-43A3-BC36-9AAA03158933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138057B0-2E1D-4EA9-A8DA-FC978AF22828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26ADFD4-4F6A-421F-8610-F3573492A655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8118A76-B31E-46B5-82AE-80F381DF448F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23B7BADB-E175-488B-9D73-16D12E14147B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3693D1E8-1DD8-40CD-A5C8-CDC0F65B20B5}"/>
              </a:ext>
            </a:extLst>
          </p:cNvPr>
          <p:cNvGrpSpPr/>
          <p:nvPr/>
        </p:nvGrpSpPr>
        <p:grpSpPr>
          <a:xfrm>
            <a:off x="3019171" y="2057722"/>
            <a:ext cx="410764" cy="124889"/>
            <a:chOff x="2154748" y="3526327"/>
            <a:chExt cx="418458" cy="127228"/>
          </a:xfrm>
        </p:grpSpPr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A411316-BF4E-4DFF-93ED-D08C37148147}"/>
                </a:ext>
              </a:extLst>
            </p:cNvPr>
            <p:cNvSpPr/>
            <p:nvPr/>
          </p:nvSpPr>
          <p:spPr>
            <a:xfrm>
              <a:off x="2154748" y="3548594"/>
              <a:ext cx="418458" cy="104961"/>
            </a:xfrm>
            <a:prstGeom prst="rect">
              <a:avLst/>
            </a:pr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C105892-7C0A-4267-9D1D-783638EBB3AE}"/>
                </a:ext>
              </a:extLst>
            </p:cNvPr>
            <p:cNvSpPr/>
            <p:nvPr/>
          </p:nvSpPr>
          <p:spPr>
            <a:xfrm>
              <a:off x="2178272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24FA67A0-9B09-4B8C-A8ED-89929DE1DFDC}"/>
                </a:ext>
              </a:extLst>
            </p:cNvPr>
            <p:cNvSpPr/>
            <p:nvPr/>
          </p:nvSpPr>
          <p:spPr>
            <a:xfrm>
              <a:off x="2281571" y="3527745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3EC2729-DA6F-49D9-8839-E37615733BC4}"/>
                </a:ext>
              </a:extLst>
            </p:cNvPr>
            <p:cNvSpPr/>
            <p:nvPr/>
          </p:nvSpPr>
          <p:spPr>
            <a:xfrm>
              <a:off x="2384870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F98EDE7-B22C-4579-ADC9-15ABDA845DE2}"/>
                </a:ext>
              </a:extLst>
            </p:cNvPr>
            <p:cNvSpPr/>
            <p:nvPr/>
          </p:nvSpPr>
          <p:spPr>
            <a:xfrm>
              <a:off x="2488169" y="3526327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solidFill>
              <a:schemeClr val="tx1"/>
            </a:solidFill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3B13E329-F7B7-4932-8BB2-7AABF2E6A65A}"/>
              </a:ext>
            </a:extLst>
          </p:cNvPr>
          <p:cNvGrpSpPr/>
          <p:nvPr/>
        </p:nvGrpSpPr>
        <p:grpSpPr>
          <a:xfrm>
            <a:off x="2807196" y="2059106"/>
            <a:ext cx="214420" cy="123505"/>
            <a:chOff x="1003304" y="1140739"/>
            <a:chExt cx="422880" cy="243581"/>
          </a:xfrm>
          <a:solidFill>
            <a:schemeClr val="tx1"/>
          </a:solidFill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A06E0F4E-ABCC-484E-A261-C944529E141C}"/>
                </a:ext>
              </a:extLst>
            </p:cNvPr>
            <p:cNvSpPr/>
            <p:nvPr/>
          </p:nvSpPr>
          <p:spPr>
            <a:xfrm>
              <a:off x="1003304" y="1181118"/>
              <a:ext cx="422880" cy="203202"/>
            </a:xfrm>
            <a:prstGeom prst="rect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C5E658-5559-4C33-B602-67A28717E1FD}"/>
                </a:ext>
              </a:extLst>
            </p:cNvPr>
            <p:cNvSpPr/>
            <p:nvPr/>
          </p:nvSpPr>
          <p:spPr>
            <a:xfrm>
              <a:off x="1057996" y="1140747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048A4DE-C607-4D53-8A0F-91441F9A8946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11F8F8-C880-4270-94A7-6991D958C17F}"/>
              </a:ext>
            </a:extLst>
          </p:cNvPr>
          <p:cNvGrpSpPr/>
          <p:nvPr/>
        </p:nvGrpSpPr>
        <p:grpSpPr>
          <a:xfrm>
            <a:off x="2666833" y="1680030"/>
            <a:ext cx="498709" cy="895265"/>
            <a:chOff x="2666833" y="1680030"/>
            <a:chExt cx="498709" cy="895265"/>
          </a:xfrm>
        </p:grpSpPr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AECB6986-47BD-4233-991C-868A2548C0FF}"/>
                </a:ext>
              </a:extLst>
            </p:cNvPr>
            <p:cNvGrpSpPr/>
            <p:nvPr/>
          </p:nvGrpSpPr>
          <p:grpSpPr>
            <a:xfrm>
              <a:off x="2666833" y="2450406"/>
              <a:ext cx="498709" cy="124889"/>
              <a:chOff x="3952949" y="2641232"/>
              <a:chExt cx="508050" cy="127228"/>
            </a:xfrm>
          </p:grpSpPr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E0A07CF5-9F5C-4EBB-BECC-98F64FF9227E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35404EDB-AEF8-4842-A487-3BDD0081D9D1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1CBF030E-6A0D-4D1D-B254-26574AFB7DB7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6729D2CB-FC00-4D1C-9FF9-75FDB4A17885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5820F2AF-C64D-4617-B947-673A3F024EE6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EE5C9D8-7A83-4258-900F-D9392DC5A596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F547DE2C-8C3F-40FE-B538-EB58A7FACEB6}"/>
                </a:ext>
              </a:extLst>
            </p:cNvPr>
            <p:cNvGrpSpPr/>
            <p:nvPr/>
          </p:nvGrpSpPr>
          <p:grpSpPr>
            <a:xfrm>
              <a:off x="2666833" y="2347374"/>
              <a:ext cx="498709" cy="124889"/>
              <a:chOff x="3952949" y="2641232"/>
              <a:chExt cx="508050" cy="127228"/>
            </a:xfrm>
          </p:grpSpPr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279E098F-562F-4B22-8DC1-66CD0C9F6D4D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9AB0AA0A-8F7D-4178-A71F-7F25F45DB47F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3062285-915C-4F50-B9EF-E57FF8DC2B51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DEEE99C9-22AA-402E-8F9D-354BA1F29C5A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9930D5E0-8641-4F74-A063-AC3289B3756B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5458AB7-CA79-43B8-8E2C-0530AD53D42A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6630AD57-4DDE-437E-B37D-E097B3C8F4FB}"/>
                </a:ext>
              </a:extLst>
            </p:cNvPr>
            <p:cNvGrpSpPr/>
            <p:nvPr/>
          </p:nvGrpSpPr>
          <p:grpSpPr>
            <a:xfrm>
              <a:off x="2666833" y="2244732"/>
              <a:ext cx="498709" cy="124889"/>
              <a:chOff x="3952949" y="2641232"/>
              <a:chExt cx="508050" cy="127228"/>
            </a:xfrm>
          </p:grpSpPr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90BAFD63-4065-433A-83A6-53DF9D2E95B3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F7B950A6-7774-41D8-BF7D-244C985B120F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B5FC0F61-D52A-4A7E-B183-7A424E6711BA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BA885F7D-B887-4B54-AF4D-9CBEBDF88A60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295B6DB4-C25F-40E5-B5F0-C650FE694C30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E0E0A1F6-AA0C-4C5A-9F9A-8D272736A28B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1" name="Group 740">
              <a:extLst>
                <a:ext uri="{FF2B5EF4-FFF2-40B4-BE49-F238E27FC236}">
                  <a16:creationId xmlns:a16="http://schemas.microsoft.com/office/drawing/2014/main" id="{976A0B12-7B45-4174-917F-F776BE19DE4D}"/>
                </a:ext>
              </a:extLst>
            </p:cNvPr>
            <p:cNvGrpSpPr/>
            <p:nvPr/>
          </p:nvGrpSpPr>
          <p:grpSpPr>
            <a:xfrm>
              <a:off x="2765049" y="2142143"/>
              <a:ext cx="302278" cy="124889"/>
              <a:chOff x="3952949" y="2641232"/>
              <a:chExt cx="307940" cy="127228"/>
            </a:xfrm>
          </p:grpSpPr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EB659926-B3B1-4949-93DF-E7C19D4D8EA7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B471A221-EE95-48F3-B761-9F880FAF2787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DA83AE3D-2976-4540-A3E6-E57BC8E731CF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8714D617-2304-422C-A8CE-3E5B1D1B2CD9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D0157EDA-83F2-4FEB-BA8A-FBC378041022}"/>
                </a:ext>
              </a:extLst>
            </p:cNvPr>
            <p:cNvGrpSpPr/>
            <p:nvPr/>
          </p:nvGrpSpPr>
          <p:grpSpPr>
            <a:xfrm>
              <a:off x="2765049" y="2039563"/>
              <a:ext cx="302278" cy="124889"/>
              <a:chOff x="3952949" y="2641232"/>
              <a:chExt cx="307940" cy="127228"/>
            </a:xfrm>
          </p:grpSpPr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E8815421-98CB-4573-AD1C-84BD180FF387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412C6891-7AB0-4094-B844-2A4FA8D038C1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3B7E09CB-D0B1-41A9-9B20-F84D46971343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3748904D-1AC3-42E4-920E-24954495946A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378A01E6-1BC4-4DDA-8738-8C5EFC761C17}"/>
                </a:ext>
              </a:extLst>
            </p:cNvPr>
            <p:cNvGrpSpPr/>
            <p:nvPr/>
          </p:nvGrpSpPr>
          <p:grpSpPr>
            <a:xfrm>
              <a:off x="2765049" y="1937253"/>
              <a:ext cx="302278" cy="124889"/>
              <a:chOff x="3952949" y="2641232"/>
              <a:chExt cx="307940" cy="127228"/>
            </a:xfrm>
          </p:grpSpPr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6D7B2DD9-99B4-4E6B-B599-EC36B60CAD36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83F7E47-C2DE-4568-A3CB-F92E7DC91492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50870130-6C43-4777-B803-3D419212D949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654B7578-4C8C-4CB1-B217-D400E6E1C37F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76E9546-FBA4-4208-ADE3-68B24C4A06C9}"/>
                </a:ext>
              </a:extLst>
            </p:cNvPr>
            <p:cNvGrpSpPr/>
            <p:nvPr/>
          </p:nvGrpSpPr>
          <p:grpSpPr>
            <a:xfrm>
              <a:off x="2853466" y="1832168"/>
              <a:ext cx="125444" cy="123497"/>
              <a:chOff x="4043022" y="2642650"/>
              <a:chExt cx="127794" cy="125810"/>
            </a:xfrm>
          </p:grpSpPr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5ECA3675-1568-4710-A59E-690DC9482E54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DE4E6824-3552-42C0-ABFA-A10CD6D72B01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67E3A9A7-7EC5-4F4C-8C90-A70ED3FF6BB5}"/>
                </a:ext>
              </a:extLst>
            </p:cNvPr>
            <p:cNvGrpSpPr/>
            <p:nvPr/>
          </p:nvGrpSpPr>
          <p:grpSpPr>
            <a:xfrm>
              <a:off x="2853466" y="1756099"/>
              <a:ext cx="125444" cy="123497"/>
              <a:chOff x="4043022" y="2642650"/>
              <a:chExt cx="127794" cy="125810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6CC1398A-3C9F-405F-9B5D-3010DD977809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4A95C78F-8929-40C6-8935-FFC68A3559D9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3B7DF3D1-60E8-44A7-9B87-57AC421CAEE1}"/>
                </a:ext>
              </a:extLst>
            </p:cNvPr>
            <p:cNvGrpSpPr/>
            <p:nvPr/>
          </p:nvGrpSpPr>
          <p:grpSpPr>
            <a:xfrm>
              <a:off x="2852430" y="1680030"/>
              <a:ext cx="125444" cy="123497"/>
              <a:chOff x="4043022" y="2642650"/>
              <a:chExt cx="127794" cy="125810"/>
            </a:xfrm>
          </p:grpSpPr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735C7C99-76C9-44F2-AC2B-4BCD417BDEE7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CFDD4526-3D18-4ACE-8DDF-255696746A5C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bg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686960D8-F17A-4D1F-BF5C-04B9CCD04D84}"/>
              </a:ext>
            </a:extLst>
          </p:cNvPr>
          <p:cNvGrpSpPr/>
          <p:nvPr/>
        </p:nvGrpSpPr>
        <p:grpSpPr>
          <a:xfrm flipH="1">
            <a:off x="3046274" y="1585528"/>
            <a:ext cx="99464" cy="123497"/>
            <a:chOff x="1221603" y="1140739"/>
            <a:chExt cx="204578" cy="243562"/>
          </a:xfrm>
          <a:solidFill>
            <a:schemeClr val="tx1"/>
          </a:solidFill>
        </p:grpSpPr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CCA8FC64-2916-44F3-89CB-6D6DD80FD9B3}"/>
                </a:ext>
              </a:extLst>
            </p:cNvPr>
            <p:cNvSpPr/>
            <p:nvPr/>
          </p:nvSpPr>
          <p:spPr>
            <a:xfrm>
              <a:off x="1221603" y="1181102"/>
              <a:ext cx="204578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87F96CF2-FB19-4D36-B843-027005715AA2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758CD756-8830-46F6-976B-D3BFB63E809A}"/>
              </a:ext>
            </a:extLst>
          </p:cNvPr>
          <p:cNvGrpSpPr/>
          <p:nvPr/>
        </p:nvGrpSpPr>
        <p:grpSpPr>
          <a:xfrm flipH="1">
            <a:off x="3046274" y="1478973"/>
            <a:ext cx="302278" cy="124889"/>
            <a:chOff x="3952949" y="2641232"/>
            <a:chExt cx="307940" cy="127228"/>
          </a:xfrm>
          <a:solidFill>
            <a:schemeClr val="tx1"/>
          </a:solidFill>
        </p:grpSpPr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6601BDB-7C26-4C76-AE89-DA11AD569EB4}"/>
                </a:ext>
              </a:extLst>
            </p:cNvPr>
            <p:cNvSpPr/>
            <p:nvPr/>
          </p:nvSpPr>
          <p:spPr>
            <a:xfrm>
              <a:off x="3952949" y="2663499"/>
              <a:ext cx="307940" cy="104961"/>
            </a:xfrm>
            <a:prstGeom prst="rect">
              <a:avLst/>
            </a:pr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475A21-B1BD-4EE0-9808-7FB353F64062}"/>
                </a:ext>
              </a:extLst>
            </p:cNvPr>
            <p:cNvSpPr/>
            <p:nvPr/>
          </p:nvSpPr>
          <p:spPr>
            <a:xfrm>
              <a:off x="3974281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362C2E7-FB79-4D09-886C-665A59F3DD56}"/>
                </a:ext>
              </a:extLst>
            </p:cNvPr>
            <p:cNvSpPr/>
            <p:nvPr/>
          </p:nvSpPr>
          <p:spPr>
            <a:xfrm>
              <a:off x="4073928" y="2642650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4FD065C-5F21-4B68-B177-93CDB70E47CB}"/>
                </a:ext>
              </a:extLst>
            </p:cNvPr>
            <p:cNvSpPr/>
            <p:nvPr/>
          </p:nvSpPr>
          <p:spPr>
            <a:xfrm>
              <a:off x="4173575" y="2641232"/>
              <a:ext cx="63414" cy="20848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rnd">
              <a:solidFill>
                <a:srgbClr val="748C98"/>
              </a:solidFill>
              <a:prstDash val="solid"/>
              <a:round/>
              <a:headEnd type="none" w="med" len="sm"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D9F4DA3-14C8-4200-9EC0-CED5D4514542}"/>
              </a:ext>
            </a:extLst>
          </p:cNvPr>
          <p:cNvGrpSpPr/>
          <p:nvPr/>
        </p:nvGrpSpPr>
        <p:grpSpPr>
          <a:xfrm flipH="1">
            <a:off x="3046274" y="1377429"/>
            <a:ext cx="205600" cy="123497"/>
            <a:chOff x="1003302" y="1140739"/>
            <a:chExt cx="422879" cy="243562"/>
          </a:xfrm>
          <a:solidFill>
            <a:schemeClr val="tx1"/>
          </a:solidFill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304FF547-3F30-4EE2-A705-D11F661AA3BA}"/>
                </a:ext>
              </a:extLst>
            </p:cNvPr>
            <p:cNvSpPr/>
            <p:nvPr/>
          </p:nvSpPr>
          <p:spPr>
            <a:xfrm>
              <a:off x="1003302" y="1181102"/>
              <a:ext cx="422879" cy="203199"/>
            </a:xfrm>
            <a:prstGeom prst="rect">
              <a:avLst/>
            </a:pr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5738A79-96E2-45EA-90DB-355749F1D73A}"/>
                </a:ext>
              </a:extLst>
            </p:cNvPr>
            <p:cNvSpPr/>
            <p:nvPr/>
          </p:nvSpPr>
          <p:spPr>
            <a:xfrm>
              <a:off x="1057992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B6BC3519-777E-4E7C-8DB2-49FAA9CF7EDC}"/>
                </a:ext>
              </a:extLst>
            </p:cNvPr>
            <p:cNvSpPr/>
            <p:nvPr/>
          </p:nvSpPr>
          <p:spPr>
            <a:xfrm>
              <a:off x="1253408" y="1140739"/>
              <a:ext cx="122766" cy="40361"/>
            </a:xfrm>
            <a:custGeom>
              <a:avLst/>
              <a:gdLst>
                <a:gd name="connsiteX0" fmla="*/ 13454 w 122766"/>
                <a:gd name="connsiteY0" fmla="*/ 0 h 40361"/>
                <a:gd name="connsiteX1" fmla="*/ 109312 w 122766"/>
                <a:gd name="connsiteY1" fmla="*/ 0 h 40361"/>
                <a:gd name="connsiteX2" fmla="*/ 122766 w 122766"/>
                <a:gd name="connsiteY2" fmla="*/ 13454 h 40361"/>
                <a:gd name="connsiteX3" fmla="*/ 122766 w 122766"/>
                <a:gd name="connsiteY3" fmla="*/ 40361 h 40361"/>
                <a:gd name="connsiteX4" fmla="*/ 0 w 122766"/>
                <a:gd name="connsiteY4" fmla="*/ 40361 h 40361"/>
                <a:gd name="connsiteX5" fmla="*/ 0 w 122766"/>
                <a:gd name="connsiteY5" fmla="*/ 13454 h 40361"/>
                <a:gd name="connsiteX6" fmla="*/ 13454 w 122766"/>
                <a:gd name="connsiteY6" fmla="*/ 0 h 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766" h="40361">
                  <a:moveTo>
                    <a:pt x="13454" y="0"/>
                  </a:moveTo>
                  <a:lnTo>
                    <a:pt x="109312" y="0"/>
                  </a:lnTo>
                  <a:cubicBezTo>
                    <a:pt x="116742" y="0"/>
                    <a:pt x="122766" y="6024"/>
                    <a:pt x="122766" y="13454"/>
                  </a:cubicBezTo>
                  <a:lnTo>
                    <a:pt x="122766" y="40361"/>
                  </a:lnTo>
                  <a:lnTo>
                    <a:pt x="0" y="40361"/>
                  </a:lnTo>
                  <a:lnTo>
                    <a:pt x="0" y="13454"/>
                  </a:lnTo>
                  <a:cubicBezTo>
                    <a:pt x="0" y="6024"/>
                    <a:pt x="6024" y="0"/>
                    <a:pt x="13454" y="0"/>
                  </a:cubicBezTo>
                  <a:close/>
                </a:path>
              </a:pathLst>
            </a:custGeom>
            <a:grpFill/>
            <a:ln w="9525" cap="flat">
              <a:solidFill>
                <a:srgbClr val="748C98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33D3C1C-E9EF-4CA3-8149-21FA8D0D6F95}"/>
              </a:ext>
            </a:extLst>
          </p:cNvPr>
          <p:cNvSpPr txBox="1"/>
          <p:nvPr/>
        </p:nvSpPr>
        <p:spPr>
          <a:xfrm>
            <a:off x="2124113" y="4030670"/>
            <a:ext cx="1873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2">
                    <a:alpha val="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finished toy</a:t>
            </a: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7DA27146-FA7A-4368-B9E9-E6882130795C}"/>
              </a:ext>
            </a:extLst>
          </p:cNvPr>
          <p:cNvSpPr txBox="1"/>
          <p:nvPr/>
        </p:nvSpPr>
        <p:spPr>
          <a:xfrm>
            <a:off x="4571638" y="2059615"/>
            <a:ext cx="393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Take a group of Lego bricks…</a:t>
            </a:r>
            <a:endParaRPr lang="en-US" b="1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66" name="TextBox 765">
            <a:extLst>
              <a:ext uri="{FF2B5EF4-FFF2-40B4-BE49-F238E27FC236}">
                <a16:creationId xmlns:a16="http://schemas.microsoft.com/office/drawing/2014/main" id="{A8F82BDD-6E3F-4140-B42C-A1409C9207AD}"/>
              </a:ext>
            </a:extLst>
          </p:cNvPr>
          <p:cNvSpPr txBox="1"/>
          <p:nvPr/>
        </p:nvSpPr>
        <p:spPr>
          <a:xfrm>
            <a:off x="4571638" y="2376584"/>
            <a:ext cx="37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…and form a new custom brick</a:t>
            </a:r>
            <a:endParaRPr lang="en-US" b="1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2CEBF8AF-3292-48B8-ABAE-0B3848536F02}"/>
              </a:ext>
            </a:extLst>
          </p:cNvPr>
          <p:cNvGrpSpPr/>
          <p:nvPr/>
        </p:nvGrpSpPr>
        <p:grpSpPr>
          <a:xfrm>
            <a:off x="2666833" y="1680030"/>
            <a:ext cx="498709" cy="895265"/>
            <a:chOff x="2666833" y="1680030"/>
            <a:chExt cx="498709" cy="895265"/>
          </a:xfrm>
        </p:grpSpPr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E4BD4E6C-AE33-41EC-A61F-19D52D7C7E60}"/>
                </a:ext>
              </a:extLst>
            </p:cNvPr>
            <p:cNvGrpSpPr/>
            <p:nvPr/>
          </p:nvGrpSpPr>
          <p:grpSpPr>
            <a:xfrm>
              <a:off x="2666833" y="2450406"/>
              <a:ext cx="498709" cy="124889"/>
              <a:chOff x="3952949" y="2641232"/>
              <a:chExt cx="508050" cy="127228"/>
            </a:xfrm>
          </p:grpSpPr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0D598EA4-4A64-45C6-B8AE-B4F4665E8301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D1074CA0-CDBD-4E51-BA74-47BD74DE47D6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812FC63C-3D01-4C2B-98D7-8C4D1FA8F6D6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E01EE205-F0EB-4CC9-A224-071A117BF0EB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F071A49-1EA6-4C9A-AAA1-6C8EA77573C8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F17C442D-C49F-4C20-8C30-A98F02FA06A5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86F5B181-D26A-4349-A909-24E096C6134E}"/>
                </a:ext>
              </a:extLst>
            </p:cNvPr>
            <p:cNvGrpSpPr/>
            <p:nvPr/>
          </p:nvGrpSpPr>
          <p:grpSpPr>
            <a:xfrm>
              <a:off x="2666833" y="2347374"/>
              <a:ext cx="498709" cy="124889"/>
              <a:chOff x="3952949" y="2641232"/>
              <a:chExt cx="508050" cy="127228"/>
            </a:xfrm>
          </p:grpSpPr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05B05860-8813-41C1-AEB2-4BCBA642568C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1027D15A-8AF2-4194-BC19-43B2DD09DC8F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41855512-F91A-491B-BC9A-D6A6FDAAAF31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2079E658-5C4A-4CB6-90C1-6AA6E9815673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0775E6D1-2694-4978-BC92-3DF4C67FC824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88C1F23B-85B2-4624-8607-0C62590BC21E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5" name="Group 814">
              <a:extLst>
                <a:ext uri="{FF2B5EF4-FFF2-40B4-BE49-F238E27FC236}">
                  <a16:creationId xmlns:a16="http://schemas.microsoft.com/office/drawing/2014/main" id="{5F73C9D2-F922-4654-86F1-91463D41DC17}"/>
                </a:ext>
              </a:extLst>
            </p:cNvPr>
            <p:cNvGrpSpPr/>
            <p:nvPr/>
          </p:nvGrpSpPr>
          <p:grpSpPr>
            <a:xfrm>
              <a:off x="2666833" y="2244732"/>
              <a:ext cx="498709" cy="124889"/>
              <a:chOff x="3952949" y="2641232"/>
              <a:chExt cx="508050" cy="127228"/>
            </a:xfrm>
          </p:grpSpPr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2A3692B5-3173-48C4-A140-BD5AABB3F5F6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50805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414F12D8-E114-4DC5-B391-E31EC439D615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6DFF72DF-B1FB-4E86-89FC-D3AEFAD5028C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858C83B0-C209-44BE-8D96-FF313C0D10C9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D1016558-085A-42D1-BFB7-DD9FD69A444E}"/>
                  </a:ext>
                </a:extLst>
              </p:cNvPr>
              <p:cNvSpPr/>
              <p:nvPr/>
            </p:nvSpPr>
            <p:spPr>
              <a:xfrm>
                <a:off x="4273222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E2AB55C4-97F9-453C-BAA7-E55A9E593A75}"/>
                  </a:ext>
                </a:extLst>
              </p:cNvPr>
              <p:cNvSpPr/>
              <p:nvPr/>
            </p:nvSpPr>
            <p:spPr>
              <a:xfrm>
                <a:off x="4372869" y="264194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6A1AA1A1-6CA9-4942-A8F4-BEC19FDF3504}"/>
                </a:ext>
              </a:extLst>
            </p:cNvPr>
            <p:cNvGrpSpPr/>
            <p:nvPr/>
          </p:nvGrpSpPr>
          <p:grpSpPr>
            <a:xfrm>
              <a:off x="2765049" y="2142143"/>
              <a:ext cx="302278" cy="124889"/>
              <a:chOff x="3952949" y="2641232"/>
              <a:chExt cx="307940" cy="127228"/>
            </a:xfrm>
          </p:grpSpPr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41964223-0911-4C3D-9457-C04DF5DEB430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1EE57723-F1D6-488F-A13C-4746F30C1843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DFE9AEA9-FFDD-4896-B90A-393D1255A2BA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8DEE3CFF-5EE1-46B2-8243-064C9F4FF6CD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3FCD883F-F4AE-43A1-AB4E-38111666A939}"/>
                </a:ext>
              </a:extLst>
            </p:cNvPr>
            <p:cNvGrpSpPr/>
            <p:nvPr/>
          </p:nvGrpSpPr>
          <p:grpSpPr>
            <a:xfrm>
              <a:off x="2765049" y="2039563"/>
              <a:ext cx="302278" cy="124889"/>
              <a:chOff x="3952949" y="2641232"/>
              <a:chExt cx="307940" cy="127228"/>
            </a:xfrm>
          </p:grpSpPr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DAE4540D-0A25-4A3D-97A5-A3AF3169E55B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4ED9457D-DDA6-4026-9A4A-5DC376BD6863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5DC997F-C8F1-465A-BA5A-1228EAD894A4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40317674-C6BA-47B3-94A8-DD4146EED62F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293A71C6-F9D8-4306-ACE9-7E081FF3056F}"/>
                </a:ext>
              </a:extLst>
            </p:cNvPr>
            <p:cNvGrpSpPr/>
            <p:nvPr/>
          </p:nvGrpSpPr>
          <p:grpSpPr>
            <a:xfrm>
              <a:off x="2765049" y="1937253"/>
              <a:ext cx="302278" cy="124889"/>
              <a:chOff x="3952949" y="2641232"/>
              <a:chExt cx="307940" cy="127228"/>
            </a:xfrm>
          </p:grpSpPr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9CA25CF-EA86-4DB1-A8DE-16AEF614086E}"/>
                  </a:ext>
                </a:extLst>
              </p:cNvPr>
              <p:cNvSpPr/>
              <p:nvPr/>
            </p:nvSpPr>
            <p:spPr>
              <a:xfrm>
                <a:off x="3952949" y="2663499"/>
                <a:ext cx="307940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B19C507C-A8A5-46A3-BC42-A72CA124446A}"/>
                  </a:ext>
                </a:extLst>
              </p:cNvPr>
              <p:cNvSpPr/>
              <p:nvPr/>
            </p:nvSpPr>
            <p:spPr>
              <a:xfrm>
                <a:off x="3974281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5AAC82A9-109F-4595-9E7E-110BE10076B2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2E37E6DC-4EDE-494A-B3AC-1CFE60CF03D3}"/>
                  </a:ext>
                </a:extLst>
              </p:cNvPr>
              <p:cNvSpPr/>
              <p:nvPr/>
            </p:nvSpPr>
            <p:spPr>
              <a:xfrm>
                <a:off x="4173575" y="2641232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35551A08-A1BA-427E-B5D7-91D95C530B84}"/>
                </a:ext>
              </a:extLst>
            </p:cNvPr>
            <p:cNvGrpSpPr/>
            <p:nvPr/>
          </p:nvGrpSpPr>
          <p:grpSpPr>
            <a:xfrm>
              <a:off x="2853466" y="1832168"/>
              <a:ext cx="125444" cy="123497"/>
              <a:chOff x="4043022" y="2642650"/>
              <a:chExt cx="127794" cy="125810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24CA1C42-340C-4C62-8D24-AAFEBA26499E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5C7B21A3-4A21-4D52-98BE-99954ACF6ED3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983E10BA-4BFE-4F6C-B454-771D98FEED3E}"/>
                </a:ext>
              </a:extLst>
            </p:cNvPr>
            <p:cNvGrpSpPr/>
            <p:nvPr/>
          </p:nvGrpSpPr>
          <p:grpSpPr>
            <a:xfrm>
              <a:off x="2853466" y="1756099"/>
              <a:ext cx="125444" cy="123497"/>
              <a:chOff x="4043022" y="2642650"/>
              <a:chExt cx="127794" cy="125810"/>
            </a:xfrm>
          </p:grpSpPr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FEC5816E-3917-4865-B53A-527452770196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937B9636-858F-4D38-AAFF-9451271B06E8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5" name="Group 824">
              <a:extLst>
                <a:ext uri="{FF2B5EF4-FFF2-40B4-BE49-F238E27FC236}">
                  <a16:creationId xmlns:a16="http://schemas.microsoft.com/office/drawing/2014/main" id="{667825A7-0CD3-4F1F-9FE0-679B9122833B}"/>
                </a:ext>
              </a:extLst>
            </p:cNvPr>
            <p:cNvGrpSpPr/>
            <p:nvPr/>
          </p:nvGrpSpPr>
          <p:grpSpPr>
            <a:xfrm>
              <a:off x="2852430" y="1680030"/>
              <a:ext cx="125444" cy="123497"/>
              <a:chOff x="4043022" y="2642650"/>
              <a:chExt cx="127794" cy="125810"/>
            </a:xfrm>
          </p:grpSpPr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9C69E3B9-197B-4CA9-8D5A-CAF3951B4129}"/>
                  </a:ext>
                </a:extLst>
              </p:cNvPr>
              <p:cNvSpPr/>
              <p:nvPr/>
            </p:nvSpPr>
            <p:spPr>
              <a:xfrm>
                <a:off x="4043022" y="2663499"/>
                <a:ext cx="127794" cy="104961"/>
              </a:xfrm>
              <a:prstGeom prst="rect">
                <a:avLst/>
              </a:pr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98EEF671-4AB5-4383-96A6-1319772B4194}"/>
                  </a:ext>
                </a:extLst>
              </p:cNvPr>
              <p:cNvSpPr/>
              <p:nvPr/>
            </p:nvSpPr>
            <p:spPr>
              <a:xfrm>
                <a:off x="4073928" y="2642650"/>
                <a:ext cx="63414" cy="20848"/>
              </a:xfrm>
              <a:custGeom>
                <a:avLst/>
                <a:gdLst>
                  <a:gd name="connsiteX0" fmla="*/ 13454 w 122766"/>
                  <a:gd name="connsiteY0" fmla="*/ 0 h 40361"/>
                  <a:gd name="connsiteX1" fmla="*/ 109312 w 122766"/>
                  <a:gd name="connsiteY1" fmla="*/ 0 h 40361"/>
                  <a:gd name="connsiteX2" fmla="*/ 122766 w 122766"/>
                  <a:gd name="connsiteY2" fmla="*/ 13454 h 40361"/>
                  <a:gd name="connsiteX3" fmla="*/ 122766 w 122766"/>
                  <a:gd name="connsiteY3" fmla="*/ 40361 h 40361"/>
                  <a:gd name="connsiteX4" fmla="*/ 0 w 122766"/>
                  <a:gd name="connsiteY4" fmla="*/ 40361 h 40361"/>
                  <a:gd name="connsiteX5" fmla="*/ 0 w 122766"/>
                  <a:gd name="connsiteY5" fmla="*/ 13454 h 40361"/>
                  <a:gd name="connsiteX6" fmla="*/ 13454 w 122766"/>
                  <a:gd name="connsiteY6" fmla="*/ 0 h 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766" h="40361">
                    <a:moveTo>
                      <a:pt x="13454" y="0"/>
                    </a:moveTo>
                    <a:lnTo>
                      <a:pt x="109312" y="0"/>
                    </a:lnTo>
                    <a:cubicBezTo>
                      <a:pt x="116742" y="0"/>
                      <a:pt x="122766" y="6024"/>
                      <a:pt x="122766" y="13454"/>
                    </a:cubicBezTo>
                    <a:lnTo>
                      <a:pt x="122766" y="40361"/>
                    </a:lnTo>
                    <a:lnTo>
                      <a:pt x="0" y="40361"/>
                    </a:lnTo>
                    <a:lnTo>
                      <a:pt x="0" y="13454"/>
                    </a:lnTo>
                    <a:cubicBezTo>
                      <a:pt x="0" y="6024"/>
                      <a:pt x="6024" y="0"/>
                      <a:pt x="13454" y="0"/>
                    </a:cubicBezTo>
                    <a:close/>
                  </a:path>
                </a:pathLst>
              </a:custGeom>
              <a:solidFill>
                <a:srgbClr val="335769"/>
              </a:solidFill>
              <a:ln w="9525" cap="rnd">
                <a:solidFill>
                  <a:schemeClr val="accent1"/>
                </a:solidFill>
                <a:prstDash val="solid"/>
                <a:round/>
                <a:headEnd type="none" w="med" len="sm"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DBD7FA-00FE-474B-B0E5-3B97F59A5E6B}"/>
              </a:ext>
            </a:extLst>
          </p:cNvPr>
          <p:cNvGrpSpPr/>
          <p:nvPr/>
        </p:nvGrpSpPr>
        <p:grpSpPr>
          <a:xfrm>
            <a:off x="4040905" y="2214526"/>
            <a:ext cx="449452" cy="116605"/>
            <a:chOff x="4040905" y="2214526"/>
            <a:chExt cx="449452" cy="116605"/>
          </a:xfrm>
        </p:grpSpPr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6F6C3164-42AB-4302-BDBC-E09BD1A20C2E}"/>
                </a:ext>
              </a:extLst>
            </p:cNvPr>
            <p:cNvCxnSpPr>
              <a:cxnSpLocks/>
            </p:cNvCxnSpPr>
            <p:nvPr/>
          </p:nvCxnSpPr>
          <p:spPr>
            <a:xfrm>
              <a:off x="4040905" y="2275550"/>
              <a:ext cx="449452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6" name="Rectangle 3">
              <a:extLst>
                <a:ext uri="{FF2B5EF4-FFF2-40B4-BE49-F238E27FC236}">
                  <a16:creationId xmlns:a16="http://schemas.microsoft.com/office/drawing/2014/main" id="{32291709-EE4F-49C7-A8A3-B05F90DB95CF}"/>
                </a:ext>
              </a:extLst>
            </p:cNvPr>
            <p:cNvSpPr/>
            <p:nvPr/>
          </p:nvSpPr>
          <p:spPr bwMode="auto">
            <a:xfrm rot="18900000" flipH="1">
              <a:off x="4060208" y="2214526"/>
              <a:ext cx="116605" cy="116605"/>
            </a:xfrm>
            <a:custGeom>
              <a:avLst/>
              <a:gdLst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  <a:gd name="connsiteX3" fmla="*/ 0 w 371366"/>
                <a:gd name="connsiteY3" fmla="*/ 371366 h 371366"/>
                <a:gd name="connsiteX4" fmla="*/ 0 w 371366"/>
                <a:gd name="connsiteY4" fmla="*/ 0 h 371366"/>
                <a:gd name="connsiteX0" fmla="*/ 0 w 371366"/>
                <a:gd name="connsiteY0" fmla="*/ 371366 h 462806"/>
                <a:gd name="connsiteX1" fmla="*/ 0 w 371366"/>
                <a:gd name="connsiteY1" fmla="*/ 0 h 462806"/>
                <a:gd name="connsiteX2" fmla="*/ 371366 w 371366"/>
                <a:gd name="connsiteY2" fmla="*/ 0 h 462806"/>
                <a:gd name="connsiteX3" fmla="*/ 371366 w 371366"/>
                <a:gd name="connsiteY3" fmla="*/ 371366 h 462806"/>
                <a:gd name="connsiteX4" fmla="*/ 91440 w 371366"/>
                <a:gd name="connsiteY4" fmla="*/ 462806 h 462806"/>
                <a:gd name="connsiteX0" fmla="*/ 0 w 371366"/>
                <a:gd name="connsiteY0" fmla="*/ 0 h 462806"/>
                <a:gd name="connsiteX1" fmla="*/ 371366 w 371366"/>
                <a:gd name="connsiteY1" fmla="*/ 0 h 462806"/>
                <a:gd name="connsiteX2" fmla="*/ 371366 w 371366"/>
                <a:gd name="connsiteY2" fmla="*/ 371366 h 462806"/>
                <a:gd name="connsiteX3" fmla="*/ 91440 w 371366"/>
                <a:gd name="connsiteY3" fmla="*/ 462806 h 462806"/>
                <a:gd name="connsiteX0" fmla="*/ 0 w 371366"/>
                <a:gd name="connsiteY0" fmla="*/ 0 h 371366"/>
                <a:gd name="connsiteX1" fmla="*/ 371366 w 371366"/>
                <a:gd name="connsiteY1" fmla="*/ 0 h 371366"/>
                <a:gd name="connsiteX2" fmla="*/ 371366 w 371366"/>
                <a:gd name="connsiteY2" fmla="*/ 371366 h 37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366" h="371366">
                  <a:moveTo>
                    <a:pt x="0" y="0"/>
                  </a:moveTo>
                  <a:lnTo>
                    <a:pt x="371366" y="0"/>
                  </a:lnTo>
                  <a:lnTo>
                    <a:pt x="371366" y="371366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1DEB21-02A9-4FAE-B371-E5A0F59AA158}"/>
              </a:ext>
            </a:extLst>
          </p:cNvPr>
          <p:cNvGrpSpPr/>
          <p:nvPr/>
        </p:nvGrpSpPr>
        <p:grpSpPr>
          <a:xfrm>
            <a:off x="2665942" y="1700449"/>
            <a:ext cx="461473" cy="936284"/>
            <a:chOff x="5601341" y="1316052"/>
            <a:chExt cx="461473" cy="936284"/>
          </a:xfrm>
        </p:grpSpPr>
        <p:sp>
          <p:nvSpPr>
            <p:cNvPr id="867" name="Trapezoid 866">
              <a:extLst>
                <a:ext uri="{FF2B5EF4-FFF2-40B4-BE49-F238E27FC236}">
                  <a16:creationId xmlns:a16="http://schemas.microsoft.com/office/drawing/2014/main" id="{ACF485FF-A906-4B61-97A2-B6040235D864}"/>
                </a:ext>
              </a:extLst>
            </p:cNvPr>
            <p:cNvSpPr/>
            <p:nvPr/>
          </p:nvSpPr>
          <p:spPr>
            <a:xfrm>
              <a:off x="5601341" y="1316052"/>
              <a:ext cx="461473" cy="936284"/>
            </a:xfrm>
            <a:prstGeom prst="trapezoid">
              <a:avLst/>
            </a:prstGeom>
            <a:solidFill>
              <a:srgbClr val="335769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868" name="Straight Connector 867">
              <a:extLst>
                <a:ext uri="{FF2B5EF4-FFF2-40B4-BE49-F238E27FC236}">
                  <a16:creationId xmlns:a16="http://schemas.microsoft.com/office/drawing/2014/main" id="{E305404B-80CC-4497-9C97-A17E758B6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2077" y="1487375"/>
              <a:ext cx="0" cy="589253"/>
            </a:xfrm>
            <a:prstGeom prst="lin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80" name="Group 779">
            <a:extLst>
              <a:ext uri="{FF2B5EF4-FFF2-40B4-BE49-F238E27FC236}">
                <a16:creationId xmlns:a16="http://schemas.microsoft.com/office/drawing/2014/main" id="{E7D36CC5-3F29-4207-9A05-1CEC5047DF4E}"/>
              </a:ext>
            </a:extLst>
          </p:cNvPr>
          <p:cNvGrpSpPr/>
          <p:nvPr/>
        </p:nvGrpSpPr>
        <p:grpSpPr>
          <a:xfrm>
            <a:off x="2580045" y="2470762"/>
            <a:ext cx="658978" cy="658978"/>
            <a:chOff x="2250017" y="2468017"/>
            <a:chExt cx="671321" cy="671321"/>
          </a:xfrm>
        </p:grpSpPr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ECC7AD77-01D7-48E2-B0AD-60F9B73C9FD0}"/>
                </a:ext>
              </a:extLst>
            </p:cNvPr>
            <p:cNvSpPr/>
            <p:nvPr/>
          </p:nvSpPr>
          <p:spPr>
            <a:xfrm>
              <a:off x="2250017" y="2468017"/>
              <a:ext cx="671321" cy="671321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7311580C-1BC4-476A-B297-A429FEC93DCE}"/>
                </a:ext>
              </a:extLst>
            </p:cNvPr>
            <p:cNvSpPr/>
            <p:nvPr/>
          </p:nvSpPr>
          <p:spPr>
            <a:xfrm>
              <a:off x="2415026" y="2633026"/>
              <a:ext cx="341303" cy="34130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9" name="TextBox 868">
            <a:extLst>
              <a:ext uri="{FF2B5EF4-FFF2-40B4-BE49-F238E27FC236}">
                <a16:creationId xmlns:a16="http://schemas.microsoft.com/office/drawing/2014/main" id="{62E2CC1A-E5BB-4136-8821-0F889AC0E299}"/>
              </a:ext>
            </a:extLst>
          </p:cNvPr>
          <p:cNvSpPr txBox="1"/>
          <p:nvPr/>
        </p:nvSpPr>
        <p:spPr>
          <a:xfrm>
            <a:off x="4571638" y="2954826"/>
            <a:ext cx="441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more specialized common component</a:t>
            </a:r>
            <a:endParaRPr lang="en-US" b="1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0.03681 -1.1111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0.03681 -1.1111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7 L 0.0368 4.93827E-7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03681 4.81481E-6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/>
      <p:bldP spid="765" grpId="1"/>
      <p:bldP spid="766" grpId="0"/>
      <p:bldP spid="766" grpId="1"/>
      <p:bldP spid="869" grpId="0"/>
      <p:bldP spid="86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rgbClr val="40A1F8"/>
            </a:gs>
            <a:gs pos="20000">
              <a:srgbClr val="3B7DEE"/>
            </a:gs>
            <a:gs pos="100000">
              <a:srgbClr val="5143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887" y="1711234"/>
            <a:ext cx="9157887" cy="34322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"/>
            <a:ext cx="9144000" cy="17105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Mask_right"/>
          <p:cNvSpPr/>
          <p:nvPr/>
        </p:nvSpPr>
        <p:spPr>
          <a:xfrm>
            <a:off x="1" y="1711234"/>
            <a:ext cx="9143999" cy="3432265"/>
          </a:xfrm>
          <a:prstGeom prst="rect">
            <a:avLst/>
          </a:prstGeom>
          <a:gradFill>
            <a:gsLst>
              <a:gs pos="7000">
                <a:schemeClr val="accent1"/>
              </a:gs>
              <a:gs pos="84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Arrow: Pentagon 179"/>
          <p:cNvSpPr/>
          <p:nvPr/>
        </p:nvSpPr>
        <p:spPr>
          <a:xfrm>
            <a:off x="2714809" y="1711235"/>
            <a:ext cx="3646802" cy="3432265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9" name="Arrow: Pentagon 178"/>
          <p:cNvSpPr/>
          <p:nvPr/>
        </p:nvSpPr>
        <p:spPr>
          <a:xfrm>
            <a:off x="-13887" y="1711235"/>
            <a:ext cx="3255162" cy="3432265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8"/>
          <p:cNvSpPr txBox="1">
            <a:spLocks/>
          </p:cNvSpPr>
          <p:nvPr/>
        </p:nvSpPr>
        <p:spPr>
          <a:xfrm>
            <a:off x="324855" y="548486"/>
            <a:ext cx="9143999" cy="614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Evolution of Business Logic</a:t>
            </a:r>
          </a:p>
        </p:txBody>
      </p:sp>
      <p:sp>
        <p:nvSpPr>
          <p:cNvPr id="13" name="Freeform: Shape 12"/>
          <p:cNvSpPr/>
          <p:nvPr/>
        </p:nvSpPr>
        <p:spPr>
          <a:xfrm flipV="1">
            <a:off x="710557" y="2278378"/>
            <a:ext cx="1811758" cy="1823093"/>
          </a:xfrm>
          <a:custGeom>
            <a:avLst/>
            <a:gdLst>
              <a:gd name="connsiteX0" fmla="*/ 1407449 w 3679653"/>
              <a:gd name="connsiteY0" fmla="*/ 3702674 h 3702674"/>
              <a:gd name="connsiteX1" fmla="*/ 1830974 w 3679653"/>
              <a:gd name="connsiteY1" fmla="*/ 3702674 h 3702674"/>
              <a:gd name="connsiteX2" fmla="*/ 1848679 w 3679653"/>
              <a:gd name="connsiteY2" fmla="*/ 3702674 h 3702674"/>
              <a:gd name="connsiteX3" fmla="*/ 2272204 w 3679653"/>
              <a:gd name="connsiteY3" fmla="*/ 3702674 h 3702674"/>
              <a:gd name="connsiteX4" fmla="*/ 2580760 w 3679653"/>
              <a:gd name="connsiteY4" fmla="*/ 3085562 h 3702674"/>
              <a:gd name="connsiteX5" fmla="*/ 3371097 w 3679653"/>
              <a:gd name="connsiteY5" fmla="*/ 3085562 h 3702674"/>
              <a:gd name="connsiteX6" fmla="*/ 3679653 w 3679653"/>
              <a:gd name="connsiteY6" fmla="*/ 2468450 h 3702674"/>
              <a:gd name="connsiteX7" fmla="*/ 3371097 w 3679653"/>
              <a:gd name="connsiteY7" fmla="*/ 1851337 h 3702674"/>
              <a:gd name="connsiteX8" fmla="*/ 3679653 w 3679653"/>
              <a:gd name="connsiteY8" fmla="*/ 1234225 h 3702674"/>
              <a:gd name="connsiteX9" fmla="*/ 3371097 w 3679653"/>
              <a:gd name="connsiteY9" fmla="*/ 617112 h 3702674"/>
              <a:gd name="connsiteX10" fmla="*/ 2580759 w 3679653"/>
              <a:gd name="connsiteY10" fmla="*/ 617112 h 3702674"/>
              <a:gd name="connsiteX11" fmla="*/ 2272204 w 3679653"/>
              <a:gd name="connsiteY11" fmla="*/ 0 h 3702674"/>
              <a:gd name="connsiteX12" fmla="*/ 1848679 w 3679653"/>
              <a:gd name="connsiteY12" fmla="*/ 0 h 3702674"/>
              <a:gd name="connsiteX13" fmla="*/ 1830974 w 3679653"/>
              <a:gd name="connsiteY13" fmla="*/ 0 h 3702674"/>
              <a:gd name="connsiteX14" fmla="*/ 1407449 w 3679653"/>
              <a:gd name="connsiteY14" fmla="*/ 0 h 3702674"/>
              <a:gd name="connsiteX15" fmla="*/ 1098894 w 3679653"/>
              <a:gd name="connsiteY15" fmla="*/ 617112 h 3702674"/>
              <a:gd name="connsiteX16" fmla="*/ 308556 w 3679653"/>
              <a:gd name="connsiteY16" fmla="*/ 617112 h 3702674"/>
              <a:gd name="connsiteX17" fmla="*/ 0 w 3679653"/>
              <a:gd name="connsiteY17" fmla="*/ 1234225 h 3702674"/>
              <a:gd name="connsiteX18" fmla="*/ 308556 w 3679653"/>
              <a:gd name="connsiteY18" fmla="*/ 1851337 h 3702674"/>
              <a:gd name="connsiteX19" fmla="*/ 0 w 3679653"/>
              <a:gd name="connsiteY19" fmla="*/ 2468450 h 3702674"/>
              <a:gd name="connsiteX20" fmla="*/ 308556 w 3679653"/>
              <a:gd name="connsiteY20" fmla="*/ 3085562 h 3702674"/>
              <a:gd name="connsiteX21" fmla="*/ 1098893 w 3679653"/>
              <a:gd name="connsiteY21" fmla="*/ 3085562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79653" h="3702674">
                <a:moveTo>
                  <a:pt x="1407449" y="3702674"/>
                </a:moveTo>
                <a:lnTo>
                  <a:pt x="1830974" y="3702674"/>
                </a:lnTo>
                <a:lnTo>
                  <a:pt x="1848679" y="3702674"/>
                </a:lnTo>
                <a:lnTo>
                  <a:pt x="2272204" y="3702674"/>
                </a:lnTo>
                <a:lnTo>
                  <a:pt x="2580760" y="3085562"/>
                </a:lnTo>
                <a:lnTo>
                  <a:pt x="3371097" y="3085562"/>
                </a:lnTo>
                <a:lnTo>
                  <a:pt x="3679653" y="2468450"/>
                </a:lnTo>
                <a:lnTo>
                  <a:pt x="3371097" y="1851337"/>
                </a:lnTo>
                <a:lnTo>
                  <a:pt x="3679653" y="1234225"/>
                </a:lnTo>
                <a:lnTo>
                  <a:pt x="3371097" y="617112"/>
                </a:lnTo>
                <a:lnTo>
                  <a:pt x="2580759" y="617112"/>
                </a:lnTo>
                <a:lnTo>
                  <a:pt x="2272204" y="0"/>
                </a:lnTo>
                <a:lnTo>
                  <a:pt x="1848679" y="0"/>
                </a:lnTo>
                <a:lnTo>
                  <a:pt x="1830974" y="0"/>
                </a:lnTo>
                <a:lnTo>
                  <a:pt x="1407449" y="0"/>
                </a:lnTo>
                <a:lnTo>
                  <a:pt x="1098894" y="617112"/>
                </a:lnTo>
                <a:lnTo>
                  <a:pt x="308556" y="617112"/>
                </a:lnTo>
                <a:lnTo>
                  <a:pt x="0" y="1234225"/>
                </a:lnTo>
                <a:lnTo>
                  <a:pt x="308556" y="1851337"/>
                </a:lnTo>
                <a:lnTo>
                  <a:pt x="0" y="2468450"/>
                </a:lnTo>
                <a:lnTo>
                  <a:pt x="308556" y="3085562"/>
                </a:lnTo>
                <a:lnTo>
                  <a:pt x="1098893" y="3085562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833177" y="4205931"/>
            <a:ext cx="1544263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3479238" y="4205930"/>
            <a:ext cx="2245995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Microservices</a:t>
            </a:r>
          </a:p>
        </p:txBody>
      </p:sp>
      <p:sp>
        <p:nvSpPr>
          <p:cNvPr id="17" name="Title 8"/>
          <p:cNvSpPr txBox="1">
            <a:spLocks/>
          </p:cNvSpPr>
          <p:nvPr/>
        </p:nvSpPr>
        <p:spPr>
          <a:xfrm>
            <a:off x="6748654" y="4205929"/>
            <a:ext cx="1689875" cy="5750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Functions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43742" y="2279873"/>
            <a:ext cx="2193287" cy="1820103"/>
            <a:chOff x="3522119" y="2320291"/>
            <a:chExt cx="2193287" cy="1820103"/>
          </a:xfrm>
        </p:grpSpPr>
        <p:cxnSp>
          <p:nvCxnSpPr>
            <p:cNvPr id="21" name="arrow_5"/>
            <p:cNvCxnSpPr>
              <a:cxnSpLocks/>
            </p:cNvCxnSpPr>
            <p:nvPr/>
          </p:nvCxnSpPr>
          <p:spPr>
            <a:xfrm flipV="1">
              <a:off x="3792828" y="2777885"/>
              <a:ext cx="16082" cy="60925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arrow_5"/>
            <p:cNvCxnSpPr>
              <a:cxnSpLocks/>
            </p:cNvCxnSpPr>
            <p:nvPr/>
          </p:nvCxnSpPr>
          <p:spPr>
            <a:xfrm flipH="1" flipV="1">
              <a:off x="3864549" y="2739141"/>
              <a:ext cx="1097619" cy="67283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arrow_5"/>
            <p:cNvCxnSpPr>
              <a:cxnSpLocks/>
            </p:cNvCxnSpPr>
            <p:nvPr/>
          </p:nvCxnSpPr>
          <p:spPr>
            <a:xfrm flipH="1">
              <a:off x="3883623" y="2633822"/>
              <a:ext cx="708201" cy="1293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arrow_5"/>
            <p:cNvCxnSpPr>
              <a:cxnSpLocks/>
            </p:cNvCxnSpPr>
            <p:nvPr/>
          </p:nvCxnSpPr>
          <p:spPr>
            <a:xfrm flipH="1">
              <a:off x="4547193" y="2626440"/>
              <a:ext cx="708201" cy="1293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arrow_5"/>
            <p:cNvCxnSpPr>
              <a:cxnSpLocks/>
            </p:cNvCxnSpPr>
            <p:nvPr/>
          </p:nvCxnSpPr>
          <p:spPr>
            <a:xfrm flipH="1">
              <a:off x="4962169" y="2754761"/>
              <a:ext cx="389948" cy="63122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arrow_5"/>
            <p:cNvCxnSpPr>
              <a:cxnSpLocks/>
            </p:cNvCxnSpPr>
            <p:nvPr/>
          </p:nvCxnSpPr>
          <p:spPr>
            <a:xfrm flipH="1" flipV="1">
              <a:off x="4942810" y="3401601"/>
              <a:ext cx="451022" cy="36087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arrow_5"/>
            <p:cNvCxnSpPr>
              <a:cxnSpLocks/>
            </p:cNvCxnSpPr>
            <p:nvPr/>
          </p:nvCxnSpPr>
          <p:spPr>
            <a:xfrm flipH="1">
              <a:off x="3807776" y="2673605"/>
              <a:ext cx="757978" cy="6704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arrow_5"/>
            <p:cNvCxnSpPr>
              <a:cxnSpLocks/>
            </p:cNvCxnSpPr>
            <p:nvPr/>
          </p:nvCxnSpPr>
          <p:spPr>
            <a:xfrm flipH="1" flipV="1">
              <a:off x="3816957" y="3401601"/>
              <a:ext cx="666391" cy="49506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528504" y="2369162"/>
              <a:ext cx="612298" cy="612298"/>
              <a:chOff x="1273940" y="2551305"/>
              <a:chExt cx="782498" cy="78249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522119" y="3027089"/>
              <a:ext cx="612298" cy="612298"/>
              <a:chOff x="1273940" y="2551305"/>
              <a:chExt cx="782498" cy="782498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158168" y="3528096"/>
              <a:ext cx="612298" cy="612298"/>
              <a:chOff x="1273940" y="2551305"/>
              <a:chExt cx="782498" cy="78249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285675" y="2320291"/>
              <a:ext cx="612298" cy="612298"/>
              <a:chOff x="1273940" y="2551305"/>
              <a:chExt cx="782498" cy="78249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052353" y="2346284"/>
              <a:ext cx="612298" cy="612298"/>
              <a:chOff x="1273940" y="2551305"/>
              <a:chExt cx="782498" cy="78249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103108" y="3411974"/>
              <a:ext cx="612298" cy="612298"/>
              <a:chOff x="1273940" y="2551305"/>
              <a:chExt cx="782498" cy="78249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30276" y="3015868"/>
              <a:ext cx="612298" cy="612298"/>
              <a:chOff x="1273940" y="2551305"/>
              <a:chExt cx="782498" cy="78249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rgbClr val="F69425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/>
          <p:cNvGrpSpPr/>
          <p:nvPr/>
        </p:nvGrpSpPr>
        <p:grpSpPr>
          <a:xfrm>
            <a:off x="6659898" y="2372604"/>
            <a:ext cx="1870151" cy="1634640"/>
            <a:chOff x="6855840" y="2469232"/>
            <a:chExt cx="1870151" cy="1634640"/>
          </a:xfrm>
        </p:grpSpPr>
        <p:cxnSp>
          <p:nvCxnSpPr>
            <p:cNvPr id="126" name="arrow_5"/>
            <p:cNvCxnSpPr>
              <a:cxnSpLocks/>
            </p:cNvCxnSpPr>
            <p:nvPr/>
          </p:nvCxnSpPr>
          <p:spPr>
            <a:xfrm flipH="1">
              <a:off x="7033331" y="2568102"/>
              <a:ext cx="281869" cy="40029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arrow_5"/>
            <p:cNvCxnSpPr>
              <a:cxnSpLocks/>
              <a:stCxn id="83" idx="6"/>
            </p:cNvCxnSpPr>
            <p:nvPr/>
          </p:nvCxnSpPr>
          <p:spPr>
            <a:xfrm flipH="1">
              <a:off x="7039955" y="2945407"/>
              <a:ext cx="458238" cy="3462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arrow_5"/>
            <p:cNvCxnSpPr>
              <a:cxnSpLocks/>
              <a:stCxn id="83" idx="5"/>
            </p:cNvCxnSpPr>
            <p:nvPr/>
          </p:nvCxnSpPr>
          <p:spPr>
            <a:xfrm flipH="1">
              <a:off x="7174265" y="2998653"/>
              <a:ext cx="301872" cy="27584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arrow_5"/>
            <p:cNvCxnSpPr>
              <a:cxnSpLocks/>
              <a:stCxn id="77" idx="1"/>
            </p:cNvCxnSpPr>
            <p:nvPr/>
          </p:nvCxnSpPr>
          <p:spPr>
            <a:xfrm flipH="1" flipV="1">
              <a:off x="7407566" y="2957367"/>
              <a:ext cx="122350" cy="19154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arrow_5"/>
            <p:cNvCxnSpPr>
              <a:cxnSpLocks/>
              <a:stCxn id="101" idx="1"/>
            </p:cNvCxnSpPr>
            <p:nvPr/>
          </p:nvCxnSpPr>
          <p:spPr>
            <a:xfrm flipH="1" flipV="1">
              <a:off x="7367365" y="2574039"/>
              <a:ext cx="331664" cy="29118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arrow_5"/>
            <p:cNvCxnSpPr>
              <a:cxnSpLocks/>
              <a:stCxn id="92" idx="2"/>
            </p:cNvCxnSpPr>
            <p:nvPr/>
          </p:nvCxnSpPr>
          <p:spPr>
            <a:xfrm flipH="1" flipV="1">
              <a:off x="7329088" y="2566268"/>
              <a:ext cx="628996" cy="7530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arrow_5"/>
            <p:cNvCxnSpPr>
              <a:cxnSpLocks/>
              <a:stCxn id="71" idx="0"/>
            </p:cNvCxnSpPr>
            <p:nvPr/>
          </p:nvCxnSpPr>
          <p:spPr>
            <a:xfrm flipH="1" flipV="1">
              <a:off x="8033387" y="2647792"/>
              <a:ext cx="68226" cy="23492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arrow_5"/>
            <p:cNvCxnSpPr>
              <a:cxnSpLocks/>
              <a:stCxn id="71" idx="2"/>
            </p:cNvCxnSpPr>
            <p:nvPr/>
          </p:nvCxnSpPr>
          <p:spPr>
            <a:xfrm flipH="1" flipV="1">
              <a:off x="7792312" y="2915925"/>
              <a:ext cx="233998" cy="4209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arrow_5"/>
            <p:cNvCxnSpPr>
              <a:cxnSpLocks/>
              <a:stCxn id="98" idx="2"/>
            </p:cNvCxnSpPr>
            <p:nvPr/>
          </p:nvCxnSpPr>
          <p:spPr>
            <a:xfrm flipH="1" flipV="1">
              <a:off x="7613882" y="3193818"/>
              <a:ext cx="404916" cy="822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arrow_5"/>
            <p:cNvCxnSpPr>
              <a:cxnSpLocks/>
              <a:stCxn id="101" idx="4"/>
            </p:cNvCxnSpPr>
            <p:nvPr/>
          </p:nvCxnSpPr>
          <p:spPr>
            <a:xfrm>
              <a:off x="7752276" y="2993772"/>
              <a:ext cx="47868" cy="43699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arrow_5"/>
            <p:cNvCxnSpPr>
              <a:cxnSpLocks/>
              <a:stCxn id="71" idx="3"/>
            </p:cNvCxnSpPr>
            <p:nvPr/>
          </p:nvCxnSpPr>
          <p:spPr>
            <a:xfrm flipH="1">
              <a:off x="7804962" y="3011263"/>
              <a:ext cx="243404" cy="44463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arrow_5"/>
            <p:cNvCxnSpPr>
              <a:cxnSpLocks/>
              <a:stCxn id="77" idx="3"/>
            </p:cNvCxnSpPr>
            <p:nvPr/>
          </p:nvCxnSpPr>
          <p:spPr>
            <a:xfrm flipH="1">
              <a:off x="7417218" y="3255402"/>
              <a:ext cx="112698" cy="22484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arrow_5"/>
            <p:cNvCxnSpPr>
              <a:cxnSpLocks/>
            </p:cNvCxnSpPr>
            <p:nvPr/>
          </p:nvCxnSpPr>
          <p:spPr>
            <a:xfrm flipH="1">
              <a:off x="6996849" y="2988469"/>
              <a:ext cx="20695" cy="58442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arrow_5"/>
            <p:cNvCxnSpPr>
              <a:cxnSpLocks/>
              <a:stCxn id="62" idx="3"/>
            </p:cNvCxnSpPr>
            <p:nvPr/>
          </p:nvCxnSpPr>
          <p:spPr>
            <a:xfrm flipH="1">
              <a:off x="6946704" y="3821542"/>
              <a:ext cx="303910" cy="15098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arrow_5"/>
            <p:cNvCxnSpPr>
              <a:cxnSpLocks/>
              <a:stCxn id="68" idx="3"/>
            </p:cNvCxnSpPr>
            <p:nvPr/>
          </p:nvCxnSpPr>
          <p:spPr>
            <a:xfrm flipH="1">
              <a:off x="6958388" y="3532529"/>
              <a:ext cx="411256" cy="42468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arrow_5"/>
            <p:cNvCxnSpPr>
              <a:cxnSpLocks/>
              <a:stCxn id="74" idx="2"/>
            </p:cNvCxnSpPr>
            <p:nvPr/>
          </p:nvCxnSpPr>
          <p:spPr>
            <a:xfrm flipH="1">
              <a:off x="7318058" y="3748429"/>
              <a:ext cx="329746" cy="3955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arrow_5"/>
            <p:cNvCxnSpPr>
              <a:cxnSpLocks/>
              <a:stCxn id="104" idx="1"/>
            </p:cNvCxnSpPr>
            <p:nvPr/>
          </p:nvCxnSpPr>
          <p:spPr>
            <a:xfrm flipH="1" flipV="1">
              <a:off x="7303790" y="3800151"/>
              <a:ext cx="189700" cy="15307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arrow_5"/>
            <p:cNvCxnSpPr>
              <a:cxnSpLocks/>
              <a:stCxn id="110" idx="2"/>
            </p:cNvCxnSpPr>
            <p:nvPr/>
          </p:nvCxnSpPr>
          <p:spPr>
            <a:xfrm flipH="1" flipV="1">
              <a:off x="7851586" y="3486053"/>
              <a:ext cx="257326" cy="21112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arrow_5"/>
            <p:cNvCxnSpPr>
              <a:cxnSpLocks/>
            </p:cNvCxnSpPr>
            <p:nvPr/>
          </p:nvCxnSpPr>
          <p:spPr>
            <a:xfrm flipH="1" flipV="1">
              <a:off x="7744509" y="3746086"/>
              <a:ext cx="257326" cy="21112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arrow_5"/>
            <p:cNvCxnSpPr>
              <a:cxnSpLocks/>
              <a:stCxn id="113" idx="2"/>
            </p:cNvCxnSpPr>
            <p:nvPr/>
          </p:nvCxnSpPr>
          <p:spPr>
            <a:xfrm flipH="1" flipV="1">
              <a:off x="8098370" y="3989738"/>
              <a:ext cx="352314" cy="158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arrow_5"/>
            <p:cNvCxnSpPr>
              <a:cxnSpLocks/>
              <a:endCxn id="107" idx="7"/>
            </p:cNvCxnSpPr>
            <p:nvPr/>
          </p:nvCxnSpPr>
          <p:spPr>
            <a:xfrm flipH="1">
              <a:off x="8116703" y="3683034"/>
              <a:ext cx="511382" cy="2539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arrow_5"/>
            <p:cNvCxnSpPr>
              <a:cxnSpLocks/>
            </p:cNvCxnSpPr>
            <p:nvPr/>
          </p:nvCxnSpPr>
          <p:spPr>
            <a:xfrm flipH="1">
              <a:off x="8214537" y="3472074"/>
              <a:ext cx="167618" cy="21631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arrow_5"/>
            <p:cNvCxnSpPr>
              <a:cxnSpLocks/>
              <a:endCxn id="98" idx="6"/>
            </p:cNvCxnSpPr>
            <p:nvPr/>
          </p:nvCxnSpPr>
          <p:spPr>
            <a:xfrm flipH="1">
              <a:off x="8169403" y="3131984"/>
              <a:ext cx="356584" cy="1440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arrow_5"/>
            <p:cNvCxnSpPr>
              <a:cxnSpLocks/>
            </p:cNvCxnSpPr>
            <p:nvPr/>
          </p:nvCxnSpPr>
          <p:spPr>
            <a:xfrm flipH="1">
              <a:off x="8094100" y="2820151"/>
              <a:ext cx="356584" cy="1440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6855840" y="3842328"/>
              <a:ext cx="206440" cy="206440"/>
              <a:chOff x="1273940" y="2551305"/>
              <a:chExt cx="782498" cy="782498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202793" y="3659254"/>
              <a:ext cx="206440" cy="206440"/>
              <a:chOff x="1273940" y="2551305"/>
              <a:chExt cx="782498" cy="78249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881605" y="3448294"/>
              <a:ext cx="206440" cy="206440"/>
              <a:chOff x="1273940" y="2551305"/>
              <a:chExt cx="782498" cy="78249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321823" y="3370241"/>
              <a:ext cx="206440" cy="206440"/>
              <a:chOff x="1273940" y="2551305"/>
              <a:chExt cx="782498" cy="78249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8000545" y="2848975"/>
              <a:ext cx="206440" cy="206440"/>
              <a:chOff x="1273940" y="2551305"/>
              <a:chExt cx="782498" cy="782498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622039" y="3639387"/>
              <a:ext cx="206440" cy="206440"/>
              <a:chOff x="1273940" y="2551305"/>
              <a:chExt cx="782498" cy="782498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82095" y="3093114"/>
              <a:ext cx="206440" cy="206440"/>
              <a:chOff x="1273940" y="2551305"/>
              <a:chExt cx="782498" cy="78249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076924" y="3153377"/>
              <a:ext cx="206440" cy="206440"/>
              <a:chOff x="1273940" y="2551305"/>
              <a:chExt cx="782498" cy="7824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321823" y="2836365"/>
              <a:ext cx="206440" cy="206440"/>
              <a:chOff x="1273940" y="2551305"/>
              <a:chExt cx="782498" cy="78249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6928990" y="2858461"/>
              <a:ext cx="206440" cy="206440"/>
              <a:chOff x="1273940" y="2551305"/>
              <a:chExt cx="782498" cy="78249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226405" y="2469232"/>
              <a:ext cx="206440" cy="206440"/>
              <a:chOff x="1273940" y="2551305"/>
              <a:chExt cx="782498" cy="78249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7932319" y="2532528"/>
              <a:ext cx="206440" cy="206440"/>
              <a:chOff x="1273940" y="2551305"/>
              <a:chExt cx="782498" cy="782498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706240" y="3346858"/>
              <a:ext cx="206440" cy="206440"/>
              <a:chOff x="1273940" y="2551305"/>
              <a:chExt cx="782498" cy="782498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93033" y="3167030"/>
              <a:ext cx="206440" cy="206440"/>
              <a:chOff x="1273940" y="2551305"/>
              <a:chExt cx="782498" cy="782498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651208" y="2809428"/>
              <a:ext cx="206440" cy="206440"/>
              <a:chOff x="1273940" y="2551305"/>
              <a:chExt cx="782498" cy="7824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7445669" y="3897432"/>
              <a:ext cx="206440" cy="206440"/>
              <a:chOff x="1273940" y="2551305"/>
              <a:chExt cx="782498" cy="782498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962389" y="3881193"/>
              <a:ext cx="206440" cy="206440"/>
              <a:chOff x="1273940" y="2551305"/>
              <a:chExt cx="782498" cy="78249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8083147" y="3588137"/>
              <a:ext cx="206440" cy="206440"/>
              <a:chOff x="1273940" y="2551305"/>
              <a:chExt cx="782498" cy="78249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424919" y="3896500"/>
              <a:ext cx="206440" cy="206440"/>
              <a:chOff x="1273940" y="2551305"/>
              <a:chExt cx="782498" cy="782498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519551" y="3558406"/>
              <a:ext cx="206440" cy="206440"/>
              <a:chOff x="1273940" y="2551305"/>
              <a:chExt cx="782498" cy="782498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295593" y="3359601"/>
              <a:ext cx="206440" cy="206440"/>
              <a:chOff x="1273940" y="2551305"/>
              <a:chExt cx="782498" cy="782498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8471963" y="3015902"/>
              <a:ext cx="206440" cy="206440"/>
              <a:chOff x="1273940" y="2551305"/>
              <a:chExt cx="782498" cy="78249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8329930" y="2692141"/>
              <a:ext cx="206440" cy="206440"/>
              <a:chOff x="1273940" y="2551305"/>
              <a:chExt cx="782498" cy="782498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1273940" y="2551305"/>
                <a:ext cx="782498" cy="782498"/>
              </a:xfrm>
              <a:prstGeom prst="ellipse">
                <a:avLst/>
              </a:prstGeom>
              <a:solidFill>
                <a:srgbClr val="000000">
                  <a:alpha val="15000"/>
                </a:srgbClr>
              </a:solidFill>
              <a:ln w="25400">
                <a:noFill/>
              </a:ln>
              <a:effectLst>
                <a:softEdge rad="1143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371600" y="2679192"/>
                <a:ext cx="570858" cy="570858"/>
              </a:xfrm>
              <a:prstGeom prst="ellipse">
                <a:avLst/>
              </a:prstGeom>
              <a:gradFill>
                <a:gsLst>
                  <a:gs pos="98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22225">
                <a:gradFill>
                  <a:gsLst>
                    <a:gs pos="980">
                      <a:schemeClr val="tx1"/>
                    </a:gs>
                    <a:gs pos="77000">
                      <a:schemeClr val="bg2">
                        <a:lumMod val="20000"/>
                        <a:lumOff val="80000"/>
                      </a:schemeClr>
                    </a:gs>
                    <a:gs pos="20000">
                      <a:schemeClr val="tx2">
                        <a:lumMod val="90000"/>
                      </a:schemeClr>
                    </a:gs>
                    <a:gs pos="100000">
                      <a:schemeClr val="tx1"/>
                    </a:gs>
                    <a:gs pos="45000">
                      <a:schemeClr val="tx2"/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3" name="Oval 152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B6113983-2EEE-8A4B-8EE3-58FB4268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12" y="633519"/>
            <a:ext cx="801422" cy="4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97531E-6 L 0.03681 1.9753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1" grpId="1" animBg="1"/>
      <p:bldP spid="180" grpId="0" animBg="1"/>
      <p:bldP spid="180" grpId="1" animBg="1"/>
      <p:bldP spid="179" grpId="0" animBg="1"/>
      <p:bldP spid="179" grpId="1" animBg="1"/>
      <p:bldP spid="8" grpId="0"/>
      <p:bldP spid="8" grpId="1"/>
      <p:bldP spid="13" grpId="0" animBg="1"/>
      <p:bldP spid="13" grpId="1" animBg="1"/>
      <p:bldP spid="14" grpId="0"/>
      <p:bldP spid="14" grpId="1"/>
      <p:bldP spid="15" grpId="0"/>
      <p:bldP spid="15" grpId="1"/>
      <p:bldP spid="17" grpId="0"/>
      <p:bldP spid="17" grpId="1"/>
      <p:bldP spid="153" grpId="0" animBg="1"/>
      <p:bldP spid="153" grpId="1" animBg="1"/>
      <p:bldP spid="155" grpId="0" animBg="1"/>
      <p:bldP spid="155" grpId="1" animBg="1"/>
      <p:bldP spid="15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06136-7B04-4E87-BC27-226F67211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169093"/>
            <a:ext cx="3989143" cy="3181010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1600" dirty="0"/>
              <a:t>Full custom design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Months of work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Custom components may be </a:t>
            </a:r>
            <a:br>
              <a:rPr lang="en-US" sz="1600" dirty="0"/>
            </a:br>
            <a:r>
              <a:rPr lang="en-US" sz="1600" dirty="0"/>
              <a:t>fragile and need to be debugged </a:t>
            </a:r>
            <a:br>
              <a:rPr lang="en-US" sz="1600" dirty="0"/>
            </a:br>
            <a:r>
              <a:rPr lang="en-US" sz="1600" dirty="0"/>
              <a:t>and integrated</a:t>
            </a:r>
          </a:p>
          <a:p>
            <a:pPr algn="ctr">
              <a:lnSpc>
                <a:spcPct val="150000"/>
              </a:lnSpc>
              <a:spcBef>
                <a:spcPts val="2100"/>
              </a:spcBef>
            </a:pPr>
            <a:r>
              <a:rPr lang="en-US" sz="1600" dirty="0"/>
              <a:t>Too many detailed choices</a:t>
            </a:r>
          </a:p>
          <a:p>
            <a:pPr algn="ctr">
              <a:lnSpc>
                <a:spcPct val="200000"/>
              </a:lnSpc>
              <a:spcBef>
                <a:spcPts val="1800"/>
              </a:spcBef>
            </a:pPr>
            <a:r>
              <a:rPr lang="en-US" sz="1600" dirty="0"/>
              <a:t>Long decision cycles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214E99-30F8-4754-A6C4-5D1944C9D8C7}"/>
              </a:ext>
            </a:extLst>
          </p:cNvPr>
          <p:cNvCxnSpPr>
            <a:cxnSpLocks/>
          </p:cNvCxnSpPr>
          <p:nvPr/>
        </p:nvCxnSpPr>
        <p:spPr>
          <a:xfrm>
            <a:off x="548211" y="156431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FBCF04-3EC5-40AE-A536-F99DB1BDB01E}"/>
              </a:ext>
            </a:extLst>
          </p:cNvPr>
          <p:cNvCxnSpPr>
            <a:cxnSpLocks/>
          </p:cNvCxnSpPr>
          <p:nvPr/>
        </p:nvCxnSpPr>
        <p:spPr>
          <a:xfrm>
            <a:off x="548211" y="204530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089158-4977-4668-A669-3648675483AF}"/>
              </a:ext>
            </a:extLst>
          </p:cNvPr>
          <p:cNvCxnSpPr>
            <a:cxnSpLocks/>
          </p:cNvCxnSpPr>
          <p:nvPr/>
        </p:nvCxnSpPr>
        <p:spPr>
          <a:xfrm>
            <a:off x="548211" y="2996499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655272-3922-4733-974B-7C70A2C60013}"/>
              </a:ext>
            </a:extLst>
          </p:cNvPr>
          <p:cNvCxnSpPr>
            <a:cxnSpLocks/>
          </p:cNvCxnSpPr>
          <p:nvPr/>
        </p:nvCxnSpPr>
        <p:spPr>
          <a:xfrm>
            <a:off x="548211" y="372932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AEFE3E-4DA2-468A-9F49-69A9C8A5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42" y="487028"/>
            <a:ext cx="3847022" cy="545741"/>
          </a:xfrm>
        </p:spPr>
        <p:txBody>
          <a:bodyPr/>
          <a:lstStyle/>
          <a:p>
            <a:pPr algn="ctr"/>
            <a:r>
              <a:rPr lang="en-US" dirty="0"/>
              <a:t>Traditional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C75A53-32FA-451E-B00F-DB34160B1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169093"/>
            <a:ext cx="3989143" cy="3181010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1600" dirty="0"/>
              <a:t>Building bricks assembly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Hours of work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Standard reliable components </a:t>
            </a:r>
            <a:br>
              <a:rPr lang="en-US" sz="1600" dirty="0"/>
            </a:br>
            <a:r>
              <a:rPr lang="en-US" sz="1600" dirty="0"/>
              <a:t>scale and are well understood </a:t>
            </a:r>
            <a:br>
              <a:rPr lang="en-US" sz="1600" dirty="0"/>
            </a:br>
            <a:r>
              <a:rPr lang="en-US" sz="1600" dirty="0"/>
              <a:t>and interoperable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Need to adjust requirements to </a:t>
            </a:r>
            <a:br>
              <a:rPr lang="en-US" sz="1600" dirty="0"/>
            </a:br>
            <a:r>
              <a:rPr lang="en-US" sz="1600" dirty="0"/>
              <a:t>fit the patterns available</a:t>
            </a:r>
          </a:p>
          <a:p>
            <a:pPr algn="ctr">
              <a:spcBef>
                <a:spcPts val="1800"/>
              </a:spcBef>
            </a:pPr>
            <a:r>
              <a:rPr lang="en-US" sz="1600" dirty="0"/>
              <a:t>Constraints tend to reduce debate </a:t>
            </a:r>
            <a:br>
              <a:rPr lang="en-US" sz="1600" dirty="0"/>
            </a:br>
            <a:r>
              <a:rPr lang="en-US" sz="1600" dirty="0"/>
              <a:t>and speed up decisions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C5C09-549E-4C5F-8200-501095522D0C}"/>
              </a:ext>
            </a:extLst>
          </p:cNvPr>
          <p:cNvSpPr txBox="1">
            <a:spLocks/>
          </p:cNvSpPr>
          <p:nvPr/>
        </p:nvSpPr>
        <p:spPr>
          <a:xfrm>
            <a:off x="4974279" y="487318"/>
            <a:ext cx="334093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414042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Rapid 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F40BF7-61C9-474E-8935-534437C9F266}"/>
              </a:ext>
            </a:extLst>
          </p:cNvPr>
          <p:cNvCxnSpPr>
            <a:cxnSpLocks/>
          </p:cNvCxnSpPr>
          <p:nvPr/>
        </p:nvCxnSpPr>
        <p:spPr>
          <a:xfrm>
            <a:off x="543464" y="1032769"/>
            <a:ext cx="80570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F58648-9692-4CCC-89E6-726BF4D8FBD7}"/>
              </a:ext>
            </a:extLst>
          </p:cNvPr>
          <p:cNvCxnSpPr>
            <a:cxnSpLocks/>
          </p:cNvCxnSpPr>
          <p:nvPr/>
        </p:nvCxnSpPr>
        <p:spPr>
          <a:xfrm>
            <a:off x="4552950" y="533260"/>
            <a:ext cx="0" cy="38168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852936"/>
      </p:ext>
    </p:extLst>
  </p:cSld>
  <p:clrMapOvr>
    <a:masterClrMapping/>
  </p:clrMapOvr>
  <p:transition spd="slow">
    <p:wipe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06136-7B04-4E87-BC27-226F67211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042" y="1169093"/>
            <a:ext cx="3989143" cy="3181010"/>
          </a:xfrm>
        </p:spPr>
        <p:txBody>
          <a:bodyPr/>
          <a:lstStyle/>
          <a:p>
            <a:pPr algn="ctr">
              <a:spcBef>
                <a:spcPts val="2400"/>
              </a:spcBef>
            </a:pPr>
            <a:r>
              <a:rPr lang="en-US" sz="1600" dirty="0"/>
              <a:t>Custom code and services</a:t>
            </a:r>
          </a:p>
          <a:p>
            <a:pPr algn="ctr">
              <a:spcBef>
                <a:spcPts val="2400"/>
              </a:spcBef>
            </a:pPr>
            <a:r>
              <a:rPr lang="en-US" sz="1600" dirty="0"/>
              <a:t>Lots of choices of frameworks </a:t>
            </a:r>
            <a:br>
              <a:rPr lang="en-US" sz="1600" dirty="0"/>
            </a:br>
            <a:r>
              <a:rPr lang="en-US" sz="1600" dirty="0"/>
              <a:t>and API mechanisms</a:t>
            </a:r>
          </a:p>
          <a:p>
            <a:pPr algn="ctr">
              <a:spcBef>
                <a:spcPts val="2400"/>
              </a:spcBef>
            </a:pPr>
            <a:r>
              <a:rPr lang="en-US" sz="1600" dirty="0"/>
              <a:t>Where needed, optimize serverless applications by also building services using containers to solve for</a:t>
            </a:r>
          </a:p>
          <a:p>
            <a:pPr marL="1030288" lvl="1" indent="-1698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Lower startup latency</a:t>
            </a:r>
          </a:p>
          <a:p>
            <a:pPr marL="1030288" lvl="1" indent="-1698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Long running compute jobs</a:t>
            </a:r>
          </a:p>
          <a:p>
            <a:pPr marL="1030288" lvl="1" indent="-1698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Predictable high traffic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C75A53-32FA-451E-B00F-DB34160B1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169093"/>
            <a:ext cx="3989143" cy="3181010"/>
          </a:xfrm>
        </p:spPr>
        <p:txBody>
          <a:bodyPr/>
          <a:lstStyle/>
          <a:p>
            <a:pPr algn="ctr">
              <a:spcBef>
                <a:spcPts val="2400"/>
              </a:spcBef>
            </a:pPr>
            <a:r>
              <a:rPr lang="en-US" sz="1600" dirty="0"/>
              <a:t>Serverless events and functions</a:t>
            </a:r>
          </a:p>
          <a:p>
            <a:pPr algn="ctr">
              <a:spcBef>
                <a:spcPts val="3300"/>
              </a:spcBef>
            </a:pPr>
            <a:r>
              <a:rPr lang="en-US" sz="1600" dirty="0"/>
              <a:t>Standardized choices</a:t>
            </a:r>
          </a:p>
          <a:p>
            <a:pPr algn="ctr">
              <a:spcBef>
                <a:spcPts val="3400"/>
              </a:spcBef>
            </a:pPr>
            <a:r>
              <a:rPr lang="en-US" sz="1600" dirty="0"/>
              <a:t>Combine these building blocks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AWS Lambda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API Gateway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Amazon SNS, SQS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Amazon DynamoDB</a:t>
            </a:r>
          </a:p>
          <a:p>
            <a:pPr marL="1371600">
              <a:spcBef>
                <a:spcPts val="800"/>
              </a:spcBef>
            </a:pPr>
            <a:r>
              <a:rPr lang="en-US" sz="1400" dirty="0"/>
              <a:t>AWS Step Functions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214E99-30F8-4754-A6C4-5D1944C9D8C7}"/>
              </a:ext>
            </a:extLst>
          </p:cNvPr>
          <p:cNvCxnSpPr>
            <a:cxnSpLocks/>
          </p:cNvCxnSpPr>
          <p:nvPr/>
        </p:nvCxnSpPr>
        <p:spPr>
          <a:xfrm>
            <a:off x="548211" y="1591605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FBCF04-3EC5-40AE-A536-F99DB1BDB01E}"/>
              </a:ext>
            </a:extLst>
          </p:cNvPr>
          <p:cNvCxnSpPr>
            <a:cxnSpLocks/>
          </p:cNvCxnSpPr>
          <p:nvPr/>
        </p:nvCxnSpPr>
        <p:spPr>
          <a:xfrm>
            <a:off x="548211" y="2407420"/>
            <a:ext cx="8057072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AEFE3E-4DA2-468A-9F49-69A9C8A5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42" y="487028"/>
            <a:ext cx="3847022" cy="545741"/>
          </a:xfrm>
        </p:spPr>
        <p:txBody>
          <a:bodyPr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C5C09-549E-4C5F-8200-501095522D0C}"/>
              </a:ext>
            </a:extLst>
          </p:cNvPr>
          <p:cNvSpPr txBox="1">
            <a:spLocks/>
          </p:cNvSpPr>
          <p:nvPr/>
        </p:nvSpPr>
        <p:spPr>
          <a:xfrm>
            <a:off x="4974279" y="487318"/>
            <a:ext cx="334093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414042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Serverless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F40BF7-61C9-474E-8935-534437C9F266}"/>
              </a:ext>
            </a:extLst>
          </p:cNvPr>
          <p:cNvCxnSpPr>
            <a:cxnSpLocks/>
          </p:cNvCxnSpPr>
          <p:nvPr/>
        </p:nvCxnSpPr>
        <p:spPr>
          <a:xfrm>
            <a:off x="543464" y="1032769"/>
            <a:ext cx="80570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F58648-9692-4CCC-89E6-726BF4D8FBD7}"/>
              </a:ext>
            </a:extLst>
          </p:cNvPr>
          <p:cNvCxnSpPr>
            <a:cxnSpLocks/>
          </p:cNvCxnSpPr>
          <p:nvPr/>
        </p:nvCxnSpPr>
        <p:spPr>
          <a:xfrm>
            <a:off x="4552950" y="533260"/>
            <a:ext cx="0" cy="38168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5">
            <a:extLst>
              <a:ext uri="{FF2B5EF4-FFF2-40B4-BE49-F238E27FC236}">
                <a16:creationId xmlns:a16="http://schemas.microsoft.com/office/drawing/2014/main" id="{1935481D-042B-48E1-9A1E-4653431FB441}"/>
              </a:ext>
            </a:extLst>
          </p:cNvPr>
          <p:cNvSpPr>
            <a:spLocks/>
          </p:cNvSpPr>
          <p:nvPr/>
        </p:nvSpPr>
        <p:spPr bwMode="auto">
          <a:xfrm>
            <a:off x="5786085" y="2919897"/>
            <a:ext cx="117382" cy="154394"/>
          </a:xfrm>
          <a:custGeom>
            <a:avLst/>
            <a:gdLst>
              <a:gd name="T0" fmla="*/ 21 w 51"/>
              <a:gd name="T1" fmla="*/ 22 h 68"/>
              <a:gd name="T2" fmla="*/ 18 w 51"/>
              <a:gd name="T3" fmla="*/ 14 h 68"/>
              <a:gd name="T4" fmla="*/ 16 w 51"/>
              <a:gd name="T5" fmla="*/ 9 h 68"/>
              <a:gd name="T6" fmla="*/ 10 w 51"/>
              <a:gd name="T7" fmla="*/ 7 h 68"/>
              <a:gd name="T8" fmla="*/ 4 w 51"/>
              <a:gd name="T9" fmla="*/ 12 h 68"/>
              <a:gd name="T10" fmla="*/ 2 w 51"/>
              <a:gd name="T11" fmla="*/ 12 h 68"/>
              <a:gd name="T12" fmla="*/ 2 w 51"/>
              <a:gd name="T13" fmla="*/ 11 h 68"/>
              <a:gd name="T14" fmla="*/ 4 w 51"/>
              <a:gd name="T15" fmla="*/ 3 h 68"/>
              <a:gd name="T16" fmla="*/ 11 w 51"/>
              <a:gd name="T17" fmla="*/ 0 h 68"/>
              <a:gd name="T18" fmla="*/ 15 w 51"/>
              <a:gd name="T19" fmla="*/ 2 h 68"/>
              <a:gd name="T20" fmla="*/ 18 w 51"/>
              <a:gd name="T21" fmla="*/ 5 h 68"/>
              <a:gd name="T22" fmla="*/ 23 w 51"/>
              <a:gd name="T23" fmla="*/ 16 h 68"/>
              <a:gd name="T24" fmla="*/ 34 w 51"/>
              <a:gd name="T25" fmla="*/ 50 h 68"/>
              <a:gd name="T26" fmla="*/ 36 w 51"/>
              <a:gd name="T27" fmla="*/ 54 h 68"/>
              <a:gd name="T28" fmla="*/ 38 w 51"/>
              <a:gd name="T29" fmla="*/ 58 h 68"/>
              <a:gd name="T30" fmla="*/ 43 w 51"/>
              <a:gd name="T31" fmla="*/ 61 h 68"/>
              <a:gd name="T32" fmla="*/ 47 w 51"/>
              <a:gd name="T33" fmla="*/ 59 h 68"/>
              <a:gd name="T34" fmla="*/ 49 w 51"/>
              <a:gd name="T35" fmla="*/ 55 h 68"/>
              <a:gd name="T36" fmla="*/ 51 w 51"/>
              <a:gd name="T37" fmla="*/ 55 h 68"/>
              <a:gd name="T38" fmla="*/ 51 w 51"/>
              <a:gd name="T39" fmla="*/ 58 h 68"/>
              <a:gd name="T40" fmla="*/ 49 w 51"/>
              <a:gd name="T41" fmla="*/ 66 h 68"/>
              <a:gd name="T42" fmla="*/ 44 w 51"/>
              <a:gd name="T43" fmla="*/ 68 h 68"/>
              <a:gd name="T44" fmla="*/ 37 w 51"/>
              <a:gd name="T45" fmla="*/ 65 h 68"/>
              <a:gd name="T46" fmla="*/ 33 w 51"/>
              <a:gd name="T47" fmla="*/ 56 h 68"/>
              <a:gd name="T48" fmla="*/ 26 w 51"/>
              <a:gd name="T49" fmla="*/ 34 h 68"/>
              <a:gd name="T50" fmla="*/ 25 w 51"/>
              <a:gd name="T51" fmla="*/ 34 h 68"/>
              <a:gd name="T52" fmla="*/ 10 w 51"/>
              <a:gd name="T53" fmla="*/ 67 h 68"/>
              <a:gd name="T54" fmla="*/ 0 w 51"/>
              <a:gd name="T55" fmla="*/ 67 h 68"/>
              <a:gd name="T56" fmla="*/ 21 w 51"/>
              <a:gd name="T57" fmla="*/ 2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1" h="68">
                <a:moveTo>
                  <a:pt x="21" y="22"/>
                </a:moveTo>
                <a:cubicBezTo>
                  <a:pt x="18" y="14"/>
                  <a:pt x="18" y="14"/>
                  <a:pt x="18" y="14"/>
                </a:cubicBezTo>
                <a:cubicBezTo>
                  <a:pt x="18" y="12"/>
                  <a:pt x="17" y="10"/>
                  <a:pt x="16" y="9"/>
                </a:cubicBezTo>
                <a:cubicBezTo>
                  <a:pt x="14" y="8"/>
                  <a:pt x="12" y="7"/>
                  <a:pt x="10" y="7"/>
                </a:cubicBezTo>
                <a:cubicBezTo>
                  <a:pt x="7" y="7"/>
                  <a:pt x="5" y="9"/>
                  <a:pt x="4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8"/>
                  <a:pt x="2" y="5"/>
                  <a:pt x="4" y="3"/>
                </a:cubicBezTo>
                <a:cubicBezTo>
                  <a:pt x="6" y="1"/>
                  <a:pt x="8" y="0"/>
                  <a:pt x="11" y="0"/>
                </a:cubicBezTo>
                <a:cubicBezTo>
                  <a:pt x="12" y="0"/>
                  <a:pt x="14" y="1"/>
                  <a:pt x="15" y="2"/>
                </a:cubicBezTo>
                <a:cubicBezTo>
                  <a:pt x="16" y="2"/>
                  <a:pt x="18" y="4"/>
                  <a:pt x="18" y="5"/>
                </a:cubicBezTo>
                <a:cubicBezTo>
                  <a:pt x="20" y="8"/>
                  <a:pt x="22" y="12"/>
                  <a:pt x="23" y="16"/>
                </a:cubicBezTo>
                <a:cubicBezTo>
                  <a:pt x="34" y="50"/>
                  <a:pt x="34" y="50"/>
                  <a:pt x="34" y="50"/>
                </a:cubicBezTo>
                <a:cubicBezTo>
                  <a:pt x="35" y="51"/>
                  <a:pt x="36" y="52"/>
                  <a:pt x="36" y="54"/>
                </a:cubicBezTo>
                <a:cubicBezTo>
                  <a:pt x="36" y="55"/>
                  <a:pt x="37" y="56"/>
                  <a:pt x="38" y="58"/>
                </a:cubicBezTo>
                <a:cubicBezTo>
                  <a:pt x="39" y="60"/>
                  <a:pt x="41" y="61"/>
                  <a:pt x="43" y="61"/>
                </a:cubicBezTo>
                <a:cubicBezTo>
                  <a:pt x="45" y="61"/>
                  <a:pt x="46" y="60"/>
                  <a:pt x="47" y="59"/>
                </a:cubicBezTo>
                <a:cubicBezTo>
                  <a:pt x="48" y="58"/>
                  <a:pt x="49" y="57"/>
                  <a:pt x="49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62"/>
                  <a:pt x="50" y="64"/>
                  <a:pt x="49" y="66"/>
                </a:cubicBezTo>
                <a:cubicBezTo>
                  <a:pt x="48" y="67"/>
                  <a:pt x="46" y="68"/>
                  <a:pt x="44" y="68"/>
                </a:cubicBezTo>
                <a:cubicBezTo>
                  <a:pt x="40" y="68"/>
                  <a:pt x="38" y="67"/>
                  <a:pt x="37" y="65"/>
                </a:cubicBezTo>
                <a:cubicBezTo>
                  <a:pt x="35" y="63"/>
                  <a:pt x="34" y="60"/>
                  <a:pt x="33" y="56"/>
                </a:cubicBezTo>
                <a:cubicBezTo>
                  <a:pt x="26" y="34"/>
                  <a:pt x="26" y="34"/>
                  <a:pt x="26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10" y="67"/>
                  <a:pt x="10" y="67"/>
                  <a:pt x="10" y="67"/>
                </a:cubicBezTo>
                <a:cubicBezTo>
                  <a:pt x="0" y="67"/>
                  <a:pt x="0" y="67"/>
                  <a:pt x="0" y="67"/>
                </a:cubicBezTo>
                <a:lnTo>
                  <a:pt x="21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45">
            <a:extLst>
              <a:ext uri="{FF2B5EF4-FFF2-40B4-BE49-F238E27FC236}">
                <a16:creationId xmlns:a16="http://schemas.microsoft.com/office/drawing/2014/main" id="{E0A1AC3D-D67D-41F5-B2FF-1D2577FED9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54353" y="3883606"/>
            <a:ext cx="180846" cy="182999"/>
            <a:chOff x="2795" y="1536"/>
            <a:chExt cx="168" cy="170"/>
          </a:xfrm>
          <a:solidFill>
            <a:schemeClr val="tx1"/>
          </a:solidFill>
        </p:grpSpPr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43BE5F88-188A-4C52-B1B3-E5F5E0CA6F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1536"/>
              <a:ext cx="168" cy="170"/>
            </a:xfrm>
            <a:custGeom>
              <a:avLst/>
              <a:gdLst>
                <a:gd name="T0" fmla="*/ 79 w 79"/>
                <a:gd name="T1" fmla="*/ 3 h 80"/>
                <a:gd name="T2" fmla="*/ 79 w 79"/>
                <a:gd name="T3" fmla="*/ 1 h 80"/>
                <a:gd name="T4" fmla="*/ 77 w 79"/>
                <a:gd name="T5" fmla="*/ 0 h 80"/>
                <a:gd name="T6" fmla="*/ 42 w 79"/>
                <a:gd name="T7" fmla="*/ 14 h 80"/>
                <a:gd name="T8" fmla="*/ 19 w 79"/>
                <a:gd name="T9" fmla="*/ 19 h 80"/>
                <a:gd name="T10" fmla="*/ 17 w 79"/>
                <a:gd name="T11" fmla="*/ 19 h 80"/>
                <a:gd name="T12" fmla="*/ 1 w 79"/>
                <a:gd name="T13" fmla="*/ 36 h 80"/>
                <a:gd name="T14" fmla="*/ 1 w 79"/>
                <a:gd name="T15" fmla="*/ 38 h 80"/>
                <a:gd name="T16" fmla="*/ 3 w 79"/>
                <a:gd name="T17" fmla="*/ 39 h 80"/>
                <a:gd name="T18" fmla="*/ 3 w 79"/>
                <a:gd name="T19" fmla="*/ 39 h 80"/>
                <a:gd name="T20" fmla="*/ 24 w 79"/>
                <a:gd name="T21" fmla="*/ 37 h 80"/>
                <a:gd name="T22" fmla="*/ 23 w 79"/>
                <a:gd name="T23" fmla="*/ 40 h 80"/>
                <a:gd name="T24" fmla="*/ 23 w 79"/>
                <a:gd name="T25" fmla="*/ 42 h 80"/>
                <a:gd name="T26" fmla="*/ 29 w 79"/>
                <a:gd name="T27" fmla="*/ 48 h 80"/>
                <a:gd name="T28" fmla="*/ 25 w 79"/>
                <a:gd name="T29" fmla="*/ 52 h 80"/>
                <a:gd name="T30" fmla="*/ 25 w 79"/>
                <a:gd name="T31" fmla="*/ 54 h 80"/>
                <a:gd name="T32" fmla="*/ 27 w 79"/>
                <a:gd name="T33" fmla="*/ 55 h 80"/>
                <a:gd name="T34" fmla="*/ 28 w 79"/>
                <a:gd name="T35" fmla="*/ 54 h 80"/>
                <a:gd name="T36" fmla="*/ 31 w 79"/>
                <a:gd name="T37" fmla="*/ 51 h 80"/>
                <a:gd name="T38" fmla="*/ 37 w 79"/>
                <a:gd name="T39" fmla="*/ 57 h 80"/>
                <a:gd name="T40" fmla="*/ 38 w 79"/>
                <a:gd name="T41" fmla="*/ 58 h 80"/>
                <a:gd name="T42" fmla="*/ 39 w 79"/>
                <a:gd name="T43" fmla="*/ 58 h 80"/>
                <a:gd name="T44" fmla="*/ 45 w 79"/>
                <a:gd name="T45" fmla="*/ 56 h 80"/>
                <a:gd name="T46" fmla="*/ 42 w 79"/>
                <a:gd name="T47" fmla="*/ 78 h 80"/>
                <a:gd name="T48" fmla="*/ 43 w 79"/>
                <a:gd name="T49" fmla="*/ 80 h 80"/>
                <a:gd name="T50" fmla="*/ 44 w 79"/>
                <a:gd name="T51" fmla="*/ 80 h 80"/>
                <a:gd name="T52" fmla="*/ 46 w 79"/>
                <a:gd name="T53" fmla="*/ 79 h 80"/>
                <a:gd name="T54" fmla="*/ 62 w 79"/>
                <a:gd name="T55" fmla="*/ 63 h 80"/>
                <a:gd name="T56" fmla="*/ 63 w 79"/>
                <a:gd name="T57" fmla="*/ 62 h 80"/>
                <a:gd name="T58" fmla="*/ 67 w 79"/>
                <a:gd name="T59" fmla="*/ 39 h 80"/>
                <a:gd name="T60" fmla="*/ 67 w 79"/>
                <a:gd name="T61" fmla="*/ 38 h 80"/>
                <a:gd name="T62" fmla="*/ 79 w 79"/>
                <a:gd name="T63" fmla="*/ 3 h 80"/>
                <a:gd name="T64" fmla="*/ 26 w 79"/>
                <a:gd name="T65" fmla="*/ 33 h 80"/>
                <a:gd name="T66" fmla="*/ 8 w 79"/>
                <a:gd name="T67" fmla="*/ 35 h 80"/>
                <a:gd name="T68" fmla="*/ 20 w 79"/>
                <a:gd name="T69" fmla="*/ 23 h 80"/>
                <a:gd name="T70" fmla="*/ 37 w 79"/>
                <a:gd name="T71" fmla="*/ 20 h 80"/>
                <a:gd name="T72" fmla="*/ 26 w 79"/>
                <a:gd name="T73" fmla="*/ 33 h 80"/>
                <a:gd name="T74" fmla="*/ 34 w 79"/>
                <a:gd name="T75" fmla="*/ 48 h 80"/>
                <a:gd name="T76" fmla="*/ 42 w 79"/>
                <a:gd name="T77" fmla="*/ 40 h 80"/>
                <a:gd name="T78" fmla="*/ 42 w 79"/>
                <a:gd name="T79" fmla="*/ 37 h 80"/>
                <a:gd name="T80" fmla="*/ 39 w 79"/>
                <a:gd name="T81" fmla="*/ 37 h 80"/>
                <a:gd name="T82" fmla="*/ 31 w 79"/>
                <a:gd name="T83" fmla="*/ 46 h 80"/>
                <a:gd name="T84" fmla="*/ 27 w 79"/>
                <a:gd name="T85" fmla="*/ 41 h 80"/>
                <a:gd name="T86" fmla="*/ 75 w 79"/>
                <a:gd name="T87" fmla="*/ 4 h 80"/>
                <a:gd name="T88" fmla="*/ 38 w 79"/>
                <a:gd name="T89" fmla="*/ 53 h 80"/>
                <a:gd name="T90" fmla="*/ 34 w 79"/>
                <a:gd name="T91" fmla="*/ 48 h 80"/>
                <a:gd name="T92" fmla="*/ 59 w 79"/>
                <a:gd name="T93" fmla="*/ 60 h 80"/>
                <a:gd name="T94" fmla="*/ 47 w 79"/>
                <a:gd name="T95" fmla="*/ 72 h 80"/>
                <a:gd name="T96" fmla="*/ 49 w 79"/>
                <a:gd name="T97" fmla="*/ 54 h 80"/>
                <a:gd name="T98" fmla="*/ 49 w 79"/>
                <a:gd name="T99" fmla="*/ 53 h 80"/>
                <a:gd name="T100" fmla="*/ 62 w 79"/>
                <a:gd name="T101" fmla="*/ 43 h 80"/>
                <a:gd name="T102" fmla="*/ 59 w 79"/>
                <a:gd name="T103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80">
                  <a:moveTo>
                    <a:pt x="79" y="3"/>
                  </a:moveTo>
                  <a:cubicBezTo>
                    <a:pt x="79" y="2"/>
                    <a:pt x="79" y="2"/>
                    <a:pt x="79" y="1"/>
                  </a:cubicBezTo>
                  <a:cubicBezTo>
                    <a:pt x="79" y="1"/>
                    <a:pt x="78" y="0"/>
                    <a:pt x="77" y="0"/>
                  </a:cubicBezTo>
                  <a:cubicBezTo>
                    <a:pt x="77" y="0"/>
                    <a:pt x="59" y="0"/>
                    <a:pt x="42" y="14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0" y="37"/>
                    <a:pt x="1" y="38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3" y="39"/>
                    <a:pt x="23" y="40"/>
                  </a:cubicBezTo>
                  <a:cubicBezTo>
                    <a:pt x="22" y="41"/>
                    <a:pt x="22" y="42"/>
                    <a:pt x="23" y="42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4" y="54"/>
                    <a:pt x="25" y="54"/>
                  </a:cubicBezTo>
                  <a:cubicBezTo>
                    <a:pt x="25" y="55"/>
                    <a:pt x="26" y="55"/>
                    <a:pt x="27" y="55"/>
                  </a:cubicBezTo>
                  <a:cubicBezTo>
                    <a:pt x="27" y="55"/>
                    <a:pt x="28" y="55"/>
                    <a:pt x="28" y="54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8"/>
                    <a:pt x="38" y="58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8"/>
                    <a:pt x="41" y="57"/>
                    <a:pt x="45" y="56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3" y="79"/>
                    <a:pt x="43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5" y="80"/>
                    <a:pt x="45" y="80"/>
                    <a:pt x="46" y="79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3" y="30"/>
                    <a:pt x="79" y="18"/>
                    <a:pt x="79" y="3"/>
                  </a:cubicBezTo>
                  <a:close/>
                  <a:moveTo>
                    <a:pt x="26" y="33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23"/>
                    <a:pt x="29" y="28"/>
                    <a:pt x="26" y="33"/>
                  </a:cubicBezTo>
                  <a:close/>
                  <a:moveTo>
                    <a:pt x="34" y="48"/>
                  </a:moveTo>
                  <a:cubicBezTo>
                    <a:pt x="42" y="40"/>
                    <a:pt x="42" y="40"/>
                    <a:pt x="42" y="40"/>
                  </a:cubicBezTo>
                  <a:cubicBezTo>
                    <a:pt x="43" y="39"/>
                    <a:pt x="43" y="38"/>
                    <a:pt x="42" y="37"/>
                  </a:cubicBezTo>
                  <a:cubicBezTo>
                    <a:pt x="41" y="36"/>
                    <a:pt x="40" y="36"/>
                    <a:pt x="39" y="3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42" y="9"/>
                    <a:pt x="68" y="5"/>
                    <a:pt x="75" y="4"/>
                  </a:cubicBezTo>
                  <a:cubicBezTo>
                    <a:pt x="72" y="40"/>
                    <a:pt x="44" y="51"/>
                    <a:pt x="38" y="53"/>
                  </a:cubicBezTo>
                  <a:lnTo>
                    <a:pt x="34" y="48"/>
                  </a:lnTo>
                  <a:close/>
                  <a:moveTo>
                    <a:pt x="59" y="60"/>
                  </a:moveTo>
                  <a:cubicBezTo>
                    <a:pt x="47" y="72"/>
                    <a:pt x="47" y="72"/>
                    <a:pt x="47" y="72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3" y="51"/>
                    <a:pt x="57" y="48"/>
                    <a:pt x="62" y="43"/>
                  </a:cubicBezTo>
                  <a:lnTo>
                    <a:pt x="59" y="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AD87970E-75A0-4F16-BCBD-286C9DCC6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" y="1564"/>
              <a:ext cx="32" cy="30"/>
            </a:xfrm>
            <a:custGeom>
              <a:avLst/>
              <a:gdLst>
                <a:gd name="T0" fmla="*/ 15 w 15"/>
                <a:gd name="T1" fmla="*/ 7 h 14"/>
                <a:gd name="T2" fmla="*/ 8 w 15"/>
                <a:gd name="T3" fmla="*/ 0 h 14"/>
                <a:gd name="T4" fmla="*/ 0 w 15"/>
                <a:gd name="T5" fmla="*/ 7 h 14"/>
                <a:gd name="T6" fmla="*/ 8 w 15"/>
                <a:gd name="T7" fmla="*/ 14 h 14"/>
                <a:gd name="T8" fmla="*/ 15 w 15"/>
                <a:gd name="T9" fmla="*/ 7 h 14"/>
                <a:gd name="T10" fmla="*/ 8 w 15"/>
                <a:gd name="T11" fmla="*/ 11 h 14"/>
                <a:gd name="T12" fmla="*/ 4 w 15"/>
                <a:gd name="T13" fmla="*/ 7 h 14"/>
                <a:gd name="T14" fmla="*/ 8 w 15"/>
                <a:gd name="T15" fmla="*/ 3 h 14"/>
                <a:gd name="T16" fmla="*/ 12 w 15"/>
                <a:gd name="T17" fmla="*/ 7 h 14"/>
                <a:gd name="T18" fmla="*/ 8 w 15"/>
                <a:gd name="T1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4">
                  <a:moveTo>
                    <a:pt x="15" y="7"/>
                  </a:moveTo>
                  <a:cubicBezTo>
                    <a:pt x="15" y="3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2" y="14"/>
                    <a:pt x="15" y="11"/>
                    <a:pt x="15" y="7"/>
                  </a:cubicBezTo>
                  <a:close/>
                  <a:moveTo>
                    <a:pt x="8" y="11"/>
                  </a:moveTo>
                  <a:cubicBezTo>
                    <a:pt x="5" y="11"/>
                    <a:pt x="4" y="9"/>
                    <a:pt x="4" y="7"/>
                  </a:cubicBezTo>
                  <a:cubicBezTo>
                    <a:pt x="4" y="5"/>
                    <a:pt x="6" y="3"/>
                    <a:pt x="8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9"/>
                    <a:pt x="10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CD4CD890-7BF5-499B-B272-3A92DA0AE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655"/>
              <a:ext cx="41" cy="41"/>
            </a:xfrm>
            <a:custGeom>
              <a:avLst/>
              <a:gdLst>
                <a:gd name="T0" fmla="*/ 18 w 19"/>
                <a:gd name="T1" fmla="*/ 1 h 19"/>
                <a:gd name="T2" fmla="*/ 15 w 19"/>
                <a:gd name="T3" fmla="*/ 1 h 19"/>
                <a:gd name="T4" fmla="*/ 1 w 19"/>
                <a:gd name="T5" fmla="*/ 16 h 19"/>
                <a:gd name="T6" fmla="*/ 1 w 19"/>
                <a:gd name="T7" fmla="*/ 18 h 19"/>
                <a:gd name="T8" fmla="*/ 3 w 19"/>
                <a:gd name="T9" fmla="*/ 19 h 19"/>
                <a:gd name="T10" fmla="*/ 4 w 19"/>
                <a:gd name="T11" fmla="*/ 18 h 19"/>
                <a:gd name="T12" fmla="*/ 19 w 19"/>
                <a:gd name="T13" fmla="*/ 4 h 19"/>
                <a:gd name="T14" fmla="*/ 18 w 1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8" y="1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2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4FF36D47-84F7-441E-863B-081A440D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1634"/>
              <a:ext cx="40" cy="38"/>
            </a:xfrm>
            <a:custGeom>
              <a:avLst/>
              <a:gdLst>
                <a:gd name="T0" fmla="*/ 18 w 19"/>
                <a:gd name="T1" fmla="*/ 1 h 18"/>
                <a:gd name="T2" fmla="*/ 15 w 19"/>
                <a:gd name="T3" fmla="*/ 1 h 18"/>
                <a:gd name="T4" fmla="*/ 1 w 19"/>
                <a:gd name="T5" fmla="*/ 15 h 18"/>
                <a:gd name="T6" fmla="*/ 1 w 19"/>
                <a:gd name="T7" fmla="*/ 18 h 18"/>
                <a:gd name="T8" fmla="*/ 2 w 19"/>
                <a:gd name="T9" fmla="*/ 18 h 18"/>
                <a:gd name="T10" fmla="*/ 4 w 19"/>
                <a:gd name="T11" fmla="*/ 18 h 18"/>
                <a:gd name="T12" fmla="*/ 18 w 19"/>
                <a:gd name="T13" fmla="*/ 4 h 18"/>
                <a:gd name="T14" fmla="*/ 18 w 19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18" y="1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9" y="2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D66D3E86-BFD6-4047-9851-D7AB5C24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664"/>
              <a:ext cx="40" cy="40"/>
            </a:xfrm>
            <a:custGeom>
              <a:avLst/>
              <a:gdLst>
                <a:gd name="T0" fmla="*/ 15 w 19"/>
                <a:gd name="T1" fmla="*/ 1 h 19"/>
                <a:gd name="T2" fmla="*/ 1 w 19"/>
                <a:gd name="T3" fmla="*/ 16 h 19"/>
                <a:gd name="T4" fmla="*/ 1 w 19"/>
                <a:gd name="T5" fmla="*/ 18 h 19"/>
                <a:gd name="T6" fmla="*/ 2 w 19"/>
                <a:gd name="T7" fmla="*/ 19 h 19"/>
                <a:gd name="T8" fmla="*/ 4 w 19"/>
                <a:gd name="T9" fmla="*/ 18 h 19"/>
                <a:gd name="T10" fmla="*/ 18 w 19"/>
                <a:gd name="T11" fmla="*/ 4 h 19"/>
                <a:gd name="T12" fmla="*/ 18 w 19"/>
                <a:gd name="T13" fmla="*/ 1 h 19"/>
                <a:gd name="T14" fmla="*/ 15 w 1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5" y="1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8"/>
                    <a:pt x="1" y="18"/>
                  </a:cubicBezTo>
                  <a:cubicBezTo>
                    <a:pt x="1" y="19"/>
                    <a:pt x="2" y="19"/>
                    <a:pt x="2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9" y="2"/>
                    <a:pt x="18" y="1"/>
                  </a:cubicBezTo>
                  <a:cubicBezTo>
                    <a:pt x="18" y="0"/>
                    <a:pt x="16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3194E04-CA0F-469D-AC3B-0D7C63D7DD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7311" y="3557874"/>
            <a:ext cx="154930" cy="158532"/>
            <a:chOff x="2794" y="1531"/>
            <a:chExt cx="172" cy="176"/>
          </a:xfrm>
          <a:solidFill>
            <a:schemeClr val="tx1"/>
          </a:solidFill>
        </p:grpSpPr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D058F9E8-16F0-4126-8C0D-F8CDC816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1561"/>
              <a:ext cx="114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BF981067-B8F9-4719-8B7B-3736F80B9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1586"/>
              <a:ext cx="114" cy="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669A2648-8FDE-4DB1-930D-B708E345D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1612"/>
              <a:ext cx="114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D094989-AAFB-49CB-940B-95F1C101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4" y="1531"/>
              <a:ext cx="172" cy="176"/>
            </a:xfrm>
            <a:custGeom>
              <a:avLst/>
              <a:gdLst>
                <a:gd name="T0" fmla="*/ 85 w 172"/>
                <a:gd name="T1" fmla="*/ 176 h 176"/>
                <a:gd name="T2" fmla="*/ 59 w 172"/>
                <a:gd name="T3" fmla="*/ 123 h 176"/>
                <a:gd name="T4" fmla="*/ 0 w 172"/>
                <a:gd name="T5" fmla="*/ 123 h 176"/>
                <a:gd name="T6" fmla="*/ 0 w 172"/>
                <a:gd name="T7" fmla="*/ 0 h 176"/>
                <a:gd name="T8" fmla="*/ 172 w 172"/>
                <a:gd name="T9" fmla="*/ 0 h 176"/>
                <a:gd name="T10" fmla="*/ 172 w 172"/>
                <a:gd name="T11" fmla="*/ 123 h 176"/>
                <a:gd name="T12" fmla="*/ 115 w 172"/>
                <a:gd name="T13" fmla="*/ 123 h 176"/>
                <a:gd name="T14" fmla="*/ 85 w 172"/>
                <a:gd name="T15" fmla="*/ 176 h 176"/>
                <a:gd name="T16" fmla="*/ 11 w 172"/>
                <a:gd name="T17" fmla="*/ 110 h 176"/>
                <a:gd name="T18" fmla="*/ 66 w 172"/>
                <a:gd name="T19" fmla="*/ 110 h 176"/>
                <a:gd name="T20" fmla="*/ 85 w 172"/>
                <a:gd name="T21" fmla="*/ 151 h 176"/>
                <a:gd name="T22" fmla="*/ 106 w 172"/>
                <a:gd name="T23" fmla="*/ 110 h 176"/>
                <a:gd name="T24" fmla="*/ 161 w 172"/>
                <a:gd name="T25" fmla="*/ 110 h 176"/>
                <a:gd name="T26" fmla="*/ 161 w 172"/>
                <a:gd name="T27" fmla="*/ 11 h 176"/>
                <a:gd name="T28" fmla="*/ 11 w 172"/>
                <a:gd name="T29" fmla="*/ 11 h 176"/>
                <a:gd name="T30" fmla="*/ 11 w 172"/>
                <a:gd name="T31" fmla="*/ 11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" h="176">
                  <a:moveTo>
                    <a:pt x="85" y="176"/>
                  </a:moveTo>
                  <a:lnTo>
                    <a:pt x="59" y="123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23"/>
                  </a:lnTo>
                  <a:lnTo>
                    <a:pt x="115" y="123"/>
                  </a:lnTo>
                  <a:lnTo>
                    <a:pt x="85" y="176"/>
                  </a:lnTo>
                  <a:close/>
                  <a:moveTo>
                    <a:pt x="11" y="110"/>
                  </a:moveTo>
                  <a:lnTo>
                    <a:pt x="66" y="110"/>
                  </a:lnTo>
                  <a:lnTo>
                    <a:pt x="85" y="151"/>
                  </a:lnTo>
                  <a:lnTo>
                    <a:pt x="106" y="110"/>
                  </a:lnTo>
                  <a:lnTo>
                    <a:pt x="161" y="110"/>
                  </a:lnTo>
                  <a:lnTo>
                    <a:pt x="161" y="11"/>
                  </a:lnTo>
                  <a:lnTo>
                    <a:pt x="11" y="11"/>
                  </a:lnTo>
                  <a:lnTo>
                    <a:pt x="11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41B502-5835-4254-A499-5E09DD2EF63F}"/>
              </a:ext>
            </a:extLst>
          </p:cNvPr>
          <p:cNvGrpSpPr/>
          <p:nvPr/>
        </p:nvGrpSpPr>
        <p:grpSpPr>
          <a:xfrm>
            <a:off x="5767692" y="3244451"/>
            <a:ext cx="154169" cy="141546"/>
            <a:chOff x="5527529" y="3271610"/>
            <a:chExt cx="170085" cy="156159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72CD19E-47DC-45DD-83D6-1B29C4A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529" y="3271610"/>
              <a:ext cx="51722" cy="156159"/>
            </a:xfrm>
            <a:custGeom>
              <a:avLst/>
              <a:gdLst>
                <a:gd name="T0" fmla="*/ 52 w 52"/>
                <a:gd name="T1" fmla="*/ 0 h 157"/>
                <a:gd name="T2" fmla="*/ 52 w 52"/>
                <a:gd name="T3" fmla="*/ 157 h 157"/>
                <a:gd name="T4" fmla="*/ 0 w 52"/>
                <a:gd name="T5" fmla="*/ 118 h 157"/>
                <a:gd name="T6" fmla="*/ 0 w 52"/>
                <a:gd name="T7" fmla="*/ 32 h 157"/>
                <a:gd name="T8" fmla="*/ 52 w 52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7">
                  <a:moveTo>
                    <a:pt x="52" y="0"/>
                  </a:moveTo>
                  <a:lnTo>
                    <a:pt x="52" y="157"/>
                  </a:lnTo>
                  <a:lnTo>
                    <a:pt x="0" y="118"/>
                  </a:lnTo>
                  <a:lnTo>
                    <a:pt x="0" y="32"/>
                  </a:lnTo>
                  <a:lnTo>
                    <a:pt x="52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F57FF4B-DEF8-4B95-BACD-CDBEC844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892" y="3271610"/>
              <a:ext cx="51722" cy="156159"/>
            </a:xfrm>
            <a:custGeom>
              <a:avLst/>
              <a:gdLst>
                <a:gd name="T0" fmla="*/ 0 w 52"/>
                <a:gd name="T1" fmla="*/ 0 h 157"/>
                <a:gd name="T2" fmla="*/ 0 w 52"/>
                <a:gd name="T3" fmla="*/ 157 h 157"/>
                <a:gd name="T4" fmla="*/ 52 w 52"/>
                <a:gd name="T5" fmla="*/ 118 h 157"/>
                <a:gd name="T6" fmla="*/ 52 w 52"/>
                <a:gd name="T7" fmla="*/ 32 h 157"/>
                <a:gd name="T8" fmla="*/ 0 w 52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7">
                  <a:moveTo>
                    <a:pt x="0" y="0"/>
                  </a:moveTo>
                  <a:lnTo>
                    <a:pt x="0" y="157"/>
                  </a:lnTo>
                  <a:lnTo>
                    <a:pt x="52" y="118"/>
                  </a:lnTo>
                  <a:lnTo>
                    <a:pt x="52" y="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02258B65-D85A-421D-A736-6DEE40264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290508"/>
              <a:ext cx="18898" cy="1094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75126FAE-C0D1-41CE-9BB2-6B16CF84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320348"/>
              <a:ext cx="18898" cy="8952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9">
              <a:extLst>
                <a:ext uri="{FF2B5EF4-FFF2-40B4-BE49-F238E27FC236}">
                  <a16:creationId xmlns:a16="http://schemas.microsoft.com/office/drawing/2014/main" id="{7CCEEA5C-B144-4DBC-8A09-470FDCB66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348198"/>
              <a:ext cx="18898" cy="1094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E49C5315-2E2D-4A79-8606-C74251CB6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122" y="3379031"/>
              <a:ext cx="18898" cy="795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13">
            <a:extLst>
              <a:ext uri="{FF2B5EF4-FFF2-40B4-BE49-F238E27FC236}">
                <a16:creationId xmlns:a16="http://schemas.microsoft.com/office/drawing/2014/main" id="{D25A6B04-1F23-4B77-9252-AAE45E5ED0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4249" y="4208161"/>
            <a:ext cx="161054" cy="102582"/>
            <a:chOff x="7" y="5"/>
            <a:chExt cx="157" cy="100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13C37551-8E4F-4E38-B53B-C4F64EBA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" y="72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5">
              <a:extLst>
                <a:ext uri="{FF2B5EF4-FFF2-40B4-BE49-F238E27FC236}">
                  <a16:creationId xmlns:a16="http://schemas.microsoft.com/office/drawing/2014/main" id="{87FDD604-9E53-40BC-BEE0-1C2FDDA14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39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6">
              <a:extLst>
                <a:ext uri="{FF2B5EF4-FFF2-40B4-BE49-F238E27FC236}">
                  <a16:creationId xmlns:a16="http://schemas.microsoft.com/office/drawing/2014/main" id="{25EB370D-E6FC-4F77-A742-82870CAE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5"/>
              <a:ext cx="112" cy="3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0575DB80-A9CB-45D5-80A9-3C214BA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" y="72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8">
              <a:extLst>
                <a:ext uri="{FF2B5EF4-FFF2-40B4-BE49-F238E27FC236}">
                  <a16:creationId xmlns:a16="http://schemas.microsoft.com/office/drawing/2014/main" id="{16F4810D-DDA8-459A-B3B2-6E22D3A1A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39"/>
              <a:ext cx="112" cy="3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64C2A247-E540-4C8D-AB14-3BEB40E01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5"/>
              <a:ext cx="112" cy="3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5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68B03-1335-4CA3-B694-7B77B53AD69E}"/>
              </a:ext>
            </a:extLst>
          </p:cNvPr>
          <p:cNvSpPr/>
          <p:nvPr/>
        </p:nvSpPr>
        <p:spPr>
          <a:xfrm>
            <a:off x="0" y="1"/>
            <a:ext cx="9144000" cy="4521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ADC1DC-408E-41E8-8A42-B42FF7A1BCE0}"/>
              </a:ext>
            </a:extLst>
          </p:cNvPr>
          <p:cNvCxnSpPr>
            <a:cxnSpLocks/>
          </p:cNvCxnSpPr>
          <p:nvPr/>
        </p:nvCxnSpPr>
        <p:spPr>
          <a:xfrm>
            <a:off x="3073139" y="297180"/>
            <a:ext cx="0" cy="80010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07B9F7B-7EEE-4E9D-AB87-6FD670D78F7D}"/>
              </a:ext>
            </a:extLst>
          </p:cNvPr>
          <p:cNvCxnSpPr>
            <a:cxnSpLocks/>
          </p:cNvCxnSpPr>
          <p:nvPr/>
        </p:nvCxnSpPr>
        <p:spPr>
          <a:xfrm>
            <a:off x="3893322" y="2077222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142C545-3CED-431B-9E2E-335C6E3E86A8}"/>
              </a:ext>
            </a:extLst>
          </p:cNvPr>
          <p:cNvCxnSpPr>
            <a:cxnSpLocks/>
          </p:cNvCxnSpPr>
          <p:nvPr/>
        </p:nvCxnSpPr>
        <p:spPr>
          <a:xfrm>
            <a:off x="3256019" y="898081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14458FB-47AE-4191-A391-7E90E50F4875}"/>
              </a:ext>
            </a:extLst>
          </p:cNvPr>
          <p:cNvCxnSpPr>
            <a:cxnSpLocks/>
          </p:cNvCxnSpPr>
          <p:nvPr/>
        </p:nvCxnSpPr>
        <p:spPr>
          <a:xfrm>
            <a:off x="5143002" y="636270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9C10E25-2BBB-4A52-913D-6FB54E81971D}"/>
              </a:ext>
            </a:extLst>
          </p:cNvPr>
          <p:cNvCxnSpPr>
            <a:cxnSpLocks/>
          </p:cNvCxnSpPr>
          <p:nvPr/>
        </p:nvCxnSpPr>
        <p:spPr>
          <a:xfrm>
            <a:off x="6164082" y="576082"/>
            <a:ext cx="0" cy="124968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F2272E4-720D-4DB8-A383-54EFE1A4F9F6}"/>
              </a:ext>
            </a:extLst>
          </p:cNvPr>
          <p:cNvCxnSpPr>
            <a:cxnSpLocks/>
          </p:cNvCxnSpPr>
          <p:nvPr/>
        </p:nvCxnSpPr>
        <p:spPr>
          <a:xfrm>
            <a:off x="3963131" y="1005066"/>
            <a:ext cx="0" cy="53340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F0C06962-4009-4420-A1FF-54702466F943}"/>
              </a:ext>
            </a:extLst>
          </p:cNvPr>
          <p:cNvCxnSpPr>
            <a:cxnSpLocks/>
          </p:cNvCxnSpPr>
          <p:nvPr/>
        </p:nvCxnSpPr>
        <p:spPr>
          <a:xfrm>
            <a:off x="5808291" y="2515846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F1CF116-B18B-484E-8A16-77775F612160}"/>
              </a:ext>
            </a:extLst>
          </p:cNvPr>
          <p:cNvCxnSpPr>
            <a:cxnSpLocks/>
          </p:cNvCxnSpPr>
          <p:nvPr/>
        </p:nvCxnSpPr>
        <p:spPr>
          <a:xfrm>
            <a:off x="4597139" y="327279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24EDEBB-829C-49C4-BAD0-A2574A81CA9B}"/>
              </a:ext>
            </a:extLst>
          </p:cNvPr>
          <p:cNvCxnSpPr>
            <a:cxnSpLocks/>
          </p:cNvCxnSpPr>
          <p:nvPr/>
        </p:nvCxnSpPr>
        <p:spPr>
          <a:xfrm>
            <a:off x="3393179" y="342519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C5B1CF9-7D27-473F-97EF-D7B0FDF78E32}"/>
              </a:ext>
            </a:extLst>
          </p:cNvPr>
          <p:cNvCxnSpPr>
            <a:cxnSpLocks/>
          </p:cNvCxnSpPr>
          <p:nvPr/>
        </p:nvCxnSpPr>
        <p:spPr>
          <a:xfrm>
            <a:off x="5793479" y="297180"/>
            <a:ext cx="0" cy="4457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31CF9A0-2AC9-4080-971D-33BFBC2A6ECB}"/>
              </a:ext>
            </a:extLst>
          </p:cNvPr>
          <p:cNvCxnSpPr>
            <a:cxnSpLocks/>
          </p:cNvCxnSpPr>
          <p:nvPr/>
        </p:nvCxnSpPr>
        <p:spPr>
          <a:xfrm>
            <a:off x="6281159" y="3143250"/>
            <a:ext cx="0" cy="78105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1B3C77D-DB81-4CED-AAD0-FA0DD1A8E469}"/>
              </a:ext>
            </a:extLst>
          </p:cNvPr>
          <p:cNvCxnSpPr>
            <a:cxnSpLocks/>
          </p:cNvCxnSpPr>
          <p:nvPr/>
        </p:nvCxnSpPr>
        <p:spPr>
          <a:xfrm>
            <a:off x="4597139" y="1671511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E2A9A4A-DB7B-4019-A58D-7FB86309F01E}"/>
              </a:ext>
            </a:extLst>
          </p:cNvPr>
          <p:cNvCxnSpPr>
            <a:cxnSpLocks/>
          </p:cNvCxnSpPr>
          <p:nvPr/>
        </p:nvCxnSpPr>
        <p:spPr>
          <a:xfrm>
            <a:off x="5267699" y="2147761"/>
            <a:ext cx="0" cy="727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76FBDCB8-BD17-4540-9093-6D4E23692AF2}"/>
              </a:ext>
            </a:extLst>
          </p:cNvPr>
          <p:cNvCxnSpPr>
            <a:cxnSpLocks/>
          </p:cNvCxnSpPr>
          <p:nvPr/>
        </p:nvCxnSpPr>
        <p:spPr>
          <a:xfrm>
            <a:off x="5389619" y="4014661"/>
            <a:ext cx="0" cy="54464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F93BF3C-9145-4D22-9656-E5E8AEE71B9F}"/>
              </a:ext>
            </a:extLst>
          </p:cNvPr>
          <p:cNvCxnSpPr>
            <a:cxnSpLocks/>
          </p:cNvCxnSpPr>
          <p:nvPr/>
        </p:nvCxnSpPr>
        <p:spPr>
          <a:xfrm>
            <a:off x="5948656" y="3425190"/>
            <a:ext cx="0" cy="113411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9DCD7F8-13E7-490F-AD0B-63B7D874458A}"/>
              </a:ext>
            </a:extLst>
          </p:cNvPr>
          <p:cNvCxnSpPr>
            <a:cxnSpLocks/>
          </p:cNvCxnSpPr>
          <p:nvPr/>
        </p:nvCxnSpPr>
        <p:spPr>
          <a:xfrm>
            <a:off x="6576700" y="1976845"/>
            <a:ext cx="0" cy="113411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61D16C0-381C-4769-B96F-E8C2E49ECB6C}"/>
              </a:ext>
            </a:extLst>
          </p:cNvPr>
          <p:cNvCxnSpPr>
            <a:cxnSpLocks/>
          </p:cNvCxnSpPr>
          <p:nvPr/>
        </p:nvCxnSpPr>
        <p:spPr>
          <a:xfrm>
            <a:off x="4249396" y="3272790"/>
            <a:ext cx="0" cy="81153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C27EB1E-45D0-438F-9231-E7329EF59F3C}"/>
              </a:ext>
            </a:extLst>
          </p:cNvPr>
          <p:cNvCxnSpPr>
            <a:cxnSpLocks/>
          </p:cNvCxnSpPr>
          <p:nvPr/>
        </p:nvCxnSpPr>
        <p:spPr>
          <a:xfrm>
            <a:off x="4851376" y="3961321"/>
            <a:ext cx="0" cy="2982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5DDF768-8E6A-4F15-BBD5-8ECDED59874D}"/>
              </a:ext>
            </a:extLst>
          </p:cNvPr>
          <p:cNvCxnSpPr>
            <a:cxnSpLocks/>
          </p:cNvCxnSpPr>
          <p:nvPr/>
        </p:nvCxnSpPr>
        <p:spPr>
          <a:xfrm>
            <a:off x="3073139" y="3028643"/>
            <a:ext cx="0" cy="1055677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7B5ADCD-98EA-4E26-A187-24A90B93875D}"/>
              </a:ext>
            </a:extLst>
          </p:cNvPr>
          <p:cNvCxnSpPr>
            <a:cxnSpLocks/>
          </p:cNvCxnSpPr>
          <p:nvPr/>
        </p:nvCxnSpPr>
        <p:spPr>
          <a:xfrm>
            <a:off x="4531336" y="623761"/>
            <a:ext cx="0" cy="2982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6A6DE99-5221-470D-9BAC-F1E527DA9C22}"/>
              </a:ext>
            </a:extLst>
          </p:cNvPr>
          <p:cNvCxnSpPr>
            <a:cxnSpLocks/>
          </p:cNvCxnSpPr>
          <p:nvPr/>
        </p:nvCxnSpPr>
        <p:spPr>
          <a:xfrm>
            <a:off x="6977356" y="426952"/>
            <a:ext cx="0" cy="495068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970CB65-E646-4756-9FE2-FF82E987E59B}"/>
              </a:ext>
            </a:extLst>
          </p:cNvPr>
          <p:cNvCxnSpPr>
            <a:cxnSpLocks/>
          </p:cNvCxnSpPr>
          <p:nvPr/>
        </p:nvCxnSpPr>
        <p:spPr>
          <a:xfrm>
            <a:off x="6585959" y="50799"/>
            <a:ext cx="0" cy="10134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F9E290C-5DC4-43AE-BB81-835A7DF31B74}"/>
              </a:ext>
            </a:extLst>
          </p:cNvPr>
          <p:cNvCxnSpPr>
            <a:cxnSpLocks/>
          </p:cNvCxnSpPr>
          <p:nvPr/>
        </p:nvCxnSpPr>
        <p:spPr>
          <a:xfrm>
            <a:off x="6987753" y="3411219"/>
            <a:ext cx="0" cy="84836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8D0B9E2-972A-47C5-9CD6-A5F253786214}"/>
              </a:ext>
            </a:extLst>
          </p:cNvPr>
          <p:cNvCxnSpPr>
            <a:cxnSpLocks/>
          </p:cNvCxnSpPr>
          <p:nvPr/>
        </p:nvCxnSpPr>
        <p:spPr>
          <a:xfrm>
            <a:off x="7406853" y="2100579"/>
            <a:ext cx="0" cy="47498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96C7D3B-738B-48AF-9AB1-1DB8330B834B}"/>
              </a:ext>
            </a:extLst>
          </p:cNvPr>
          <p:cNvCxnSpPr>
            <a:cxnSpLocks/>
          </p:cNvCxnSpPr>
          <p:nvPr/>
        </p:nvCxnSpPr>
        <p:spPr>
          <a:xfrm>
            <a:off x="3581613" y="-2541"/>
            <a:ext cx="0" cy="34240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5909134-773C-49AB-9D1B-15040B2395F4}"/>
              </a:ext>
            </a:extLst>
          </p:cNvPr>
          <p:cNvCxnSpPr>
            <a:cxnSpLocks/>
          </p:cNvCxnSpPr>
          <p:nvPr/>
        </p:nvCxnSpPr>
        <p:spPr>
          <a:xfrm>
            <a:off x="3734013" y="623761"/>
            <a:ext cx="0" cy="8697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CCE503-1678-4A52-8531-9C539D252268}"/>
              </a:ext>
            </a:extLst>
          </p:cNvPr>
          <p:cNvCxnSpPr>
            <a:cxnSpLocks/>
          </p:cNvCxnSpPr>
          <p:nvPr/>
        </p:nvCxnSpPr>
        <p:spPr>
          <a:xfrm>
            <a:off x="4404573" y="228546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031990D-69AF-44A2-A83D-5B73632EA756}"/>
              </a:ext>
            </a:extLst>
          </p:cNvPr>
          <p:cNvCxnSpPr>
            <a:cxnSpLocks/>
          </p:cNvCxnSpPr>
          <p:nvPr/>
        </p:nvCxnSpPr>
        <p:spPr>
          <a:xfrm>
            <a:off x="2857713" y="2055781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75FCF2E-F0F4-48C2-A278-E21D51B4EA21}"/>
              </a:ext>
            </a:extLst>
          </p:cNvPr>
          <p:cNvCxnSpPr>
            <a:cxnSpLocks/>
          </p:cNvCxnSpPr>
          <p:nvPr/>
        </p:nvCxnSpPr>
        <p:spPr>
          <a:xfrm>
            <a:off x="6842973" y="1247522"/>
            <a:ext cx="0" cy="547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BB848A5-284E-4AD6-A787-7A8D564A4730}"/>
              </a:ext>
            </a:extLst>
          </p:cNvPr>
          <p:cNvCxnSpPr>
            <a:cxnSpLocks/>
          </p:cNvCxnSpPr>
          <p:nvPr/>
        </p:nvCxnSpPr>
        <p:spPr>
          <a:xfrm>
            <a:off x="7300173" y="3718560"/>
            <a:ext cx="0" cy="84074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DC5B7AE-D6E3-4ECD-AD11-035A01120EEE}"/>
              </a:ext>
            </a:extLst>
          </p:cNvPr>
          <p:cNvCxnSpPr>
            <a:cxnSpLocks/>
          </p:cNvCxnSpPr>
          <p:nvPr/>
        </p:nvCxnSpPr>
        <p:spPr>
          <a:xfrm>
            <a:off x="6581116" y="3977640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BBD8AFC-4000-47A7-A83C-C43F9ABE9287}"/>
              </a:ext>
            </a:extLst>
          </p:cNvPr>
          <p:cNvCxnSpPr>
            <a:cxnSpLocks/>
          </p:cNvCxnSpPr>
          <p:nvPr/>
        </p:nvCxnSpPr>
        <p:spPr>
          <a:xfrm>
            <a:off x="5669493" y="1529581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88B5059-063A-4BFF-BF27-FDA6EC7AD56C}"/>
              </a:ext>
            </a:extLst>
          </p:cNvPr>
          <p:cNvCxnSpPr>
            <a:cxnSpLocks/>
          </p:cNvCxnSpPr>
          <p:nvPr/>
        </p:nvCxnSpPr>
        <p:spPr>
          <a:xfrm>
            <a:off x="4836847" y="208283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766C624-8C00-48EC-9FCA-1CD8CD9B5554}"/>
              </a:ext>
            </a:extLst>
          </p:cNvPr>
          <p:cNvCxnSpPr>
            <a:cxnSpLocks/>
          </p:cNvCxnSpPr>
          <p:nvPr/>
        </p:nvCxnSpPr>
        <p:spPr>
          <a:xfrm>
            <a:off x="5446447" y="111262"/>
            <a:ext cx="0" cy="894578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A363FBA-BD02-43B8-AEBD-D247EB679D2C}"/>
              </a:ext>
            </a:extLst>
          </p:cNvPr>
          <p:cNvCxnSpPr>
            <a:cxnSpLocks/>
          </p:cNvCxnSpPr>
          <p:nvPr/>
        </p:nvCxnSpPr>
        <p:spPr>
          <a:xfrm>
            <a:off x="4255661" y="299723"/>
            <a:ext cx="0" cy="614677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D14ED34-0366-4F9A-8E08-0A151314B3F0}"/>
              </a:ext>
            </a:extLst>
          </p:cNvPr>
          <p:cNvCxnSpPr>
            <a:cxnSpLocks/>
          </p:cNvCxnSpPr>
          <p:nvPr/>
        </p:nvCxnSpPr>
        <p:spPr>
          <a:xfrm>
            <a:off x="3665433" y="374469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A9974BB-A2EA-4807-954E-A9750864DB30}"/>
              </a:ext>
            </a:extLst>
          </p:cNvPr>
          <p:cNvCxnSpPr>
            <a:cxnSpLocks/>
          </p:cNvCxnSpPr>
          <p:nvPr/>
        </p:nvCxnSpPr>
        <p:spPr>
          <a:xfrm>
            <a:off x="3356258" y="2575322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C9D0469-3B05-428A-9614-192E1333830C}"/>
              </a:ext>
            </a:extLst>
          </p:cNvPr>
          <p:cNvCxnSpPr>
            <a:cxnSpLocks/>
          </p:cNvCxnSpPr>
          <p:nvPr/>
        </p:nvCxnSpPr>
        <p:spPr>
          <a:xfrm>
            <a:off x="7110812" y="1527516"/>
            <a:ext cx="0" cy="161366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6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747B7B2-6BE2-4687-8D2A-3E59546EDF55}"/>
              </a:ext>
            </a:extLst>
          </p:cNvPr>
          <p:cNvCxnSpPr>
            <a:cxnSpLocks/>
          </p:cNvCxnSpPr>
          <p:nvPr/>
        </p:nvCxnSpPr>
        <p:spPr>
          <a:xfrm>
            <a:off x="2795187" y="1023822"/>
            <a:ext cx="0" cy="511074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5CA21D8-A816-4D6F-843A-2CB6EE1FC8EB}"/>
              </a:ext>
            </a:extLst>
          </p:cNvPr>
          <p:cNvCxnSpPr>
            <a:cxnSpLocks/>
          </p:cNvCxnSpPr>
          <p:nvPr/>
        </p:nvCxnSpPr>
        <p:spPr>
          <a:xfrm>
            <a:off x="2635880" y="2230270"/>
            <a:ext cx="0" cy="153656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0DCCD1B-8FB6-4085-B65D-A88402310F47}"/>
              </a:ext>
            </a:extLst>
          </p:cNvPr>
          <p:cNvCxnSpPr>
            <a:cxnSpLocks/>
          </p:cNvCxnSpPr>
          <p:nvPr/>
        </p:nvCxnSpPr>
        <p:spPr>
          <a:xfrm>
            <a:off x="2426080" y="3412360"/>
            <a:ext cx="0" cy="96007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A0A6BA9-34CD-432F-82CE-F1DC67E9E820}"/>
              </a:ext>
            </a:extLst>
          </p:cNvPr>
          <p:cNvCxnSpPr>
            <a:cxnSpLocks/>
          </p:cNvCxnSpPr>
          <p:nvPr/>
        </p:nvCxnSpPr>
        <p:spPr>
          <a:xfrm>
            <a:off x="2245620" y="6408"/>
            <a:ext cx="0" cy="869759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F515380-B820-4089-9E4F-D93DB051CFA8}"/>
              </a:ext>
            </a:extLst>
          </p:cNvPr>
          <p:cNvCxnSpPr>
            <a:cxnSpLocks/>
          </p:cNvCxnSpPr>
          <p:nvPr/>
        </p:nvCxnSpPr>
        <p:spPr>
          <a:xfrm>
            <a:off x="2245620" y="1768612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0F3FCAA-83F7-4A17-B869-070099355501}"/>
              </a:ext>
            </a:extLst>
          </p:cNvPr>
          <p:cNvCxnSpPr>
            <a:cxnSpLocks/>
          </p:cNvCxnSpPr>
          <p:nvPr/>
        </p:nvCxnSpPr>
        <p:spPr>
          <a:xfrm>
            <a:off x="6088895" y="2157354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188DDB8B-80F1-4C2F-B08F-4CD67C4F2D6E}"/>
              </a:ext>
            </a:extLst>
          </p:cNvPr>
          <p:cNvSpPr/>
          <p:nvPr/>
        </p:nvSpPr>
        <p:spPr>
          <a:xfrm>
            <a:off x="0" y="4519739"/>
            <a:ext cx="9143996" cy="62376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FCC7CFF6-CD8C-4E87-AE72-D1A0D8E0E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45500EC-7FA7-48D4-9150-6460E8733AC8}"/>
              </a:ext>
            </a:extLst>
          </p:cNvPr>
          <p:cNvSpPr txBox="1"/>
          <p:nvPr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F20D1B-C88C-4865-8D15-95C5CA41EC20}"/>
              </a:ext>
            </a:extLst>
          </p:cNvPr>
          <p:cNvCxnSpPr>
            <a:cxnSpLocks/>
          </p:cNvCxnSpPr>
          <p:nvPr/>
        </p:nvCxnSpPr>
        <p:spPr>
          <a:xfrm>
            <a:off x="7406853" y="636270"/>
            <a:ext cx="0" cy="36576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7C671D-AC59-42A6-A02D-A1841665D657}"/>
              </a:ext>
            </a:extLst>
          </p:cNvPr>
          <p:cNvCxnSpPr>
            <a:cxnSpLocks/>
          </p:cNvCxnSpPr>
          <p:nvPr/>
        </p:nvCxnSpPr>
        <p:spPr>
          <a:xfrm>
            <a:off x="1992278" y="3485610"/>
            <a:ext cx="0" cy="5987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66ED763-6E85-4296-AF2D-72BB8ABC9DD8}"/>
              </a:ext>
            </a:extLst>
          </p:cNvPr>
          <p:cNvCxnSpPr>
            <a:cxnSpLocks/>
          </p:cNvCxnSpPr>
          <p:nvPr/>
        </p:nvCxnSpPr>
        <p:spPr>
          <a:xfrm>
            <a:off x="5207918" y="3272790"/>
            <a:ext cx="0" cy="33147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13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52AA8E-67EE-4718-987C-BD5183402DCE}"/>
              </a:ext>
            </a:extLst>
          </p:cNvPr>
          <p:cNvCxnSpPr>
            <a:cxnSpLocks/>
          </p:cNvCxnSpPr>
          <p:nvPr/>
        </p:nvCxnSpPr>
        <p:spPr>
          <a:xfrm>
            <a:off x="1835780" y="766614"/>
            <a:ext cx="0" cy="153656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989F92-8ED0-434E-A504-A8113C0DF0DE}"/>
              </a:ext>
            </a:extLst>
          </p:cNvPr>
          <p:cNvCxnSpPr>
            <a:cxnSpLocks/>
          </p:cNvCxnSpPr>
          <p:nvPr/>
        </p:nvCxnSpPr>
        <p:spPr>
          <a:xfrm>
            <a:off x="7809860" y="2441077"/>
            <a:ext cx="0" cy="1536563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F80F74-100F-4A83-9DB0-3D66C50AFB40}"/>
              </a:ext>
            </a:extLst>
          </p:cNvPr>
          <p:cNvCxnSpPr>
            <a:cxnSpLocks/>
          </p:cNvCxnSpPr>
          <p:nvPr/>
        </p:nvCxnSpPr>
        <p:spPr>
          <a:xfrm>
            <a:off x="8010853" y="857250"/>
            <a:ext cx="0" cy="928561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23A0F1B-3A82-4E6B-959E-69709ACC142B}"/>
              </a:ext>
            </a:extLst>
          </p:cNvPr>
          <p:cNvCxnSpPr>
            <a:cxnSpLocks/>
          </p:cNvCxnSpPr>
          <p:nvPr/>
        </p:nvCxnSpPr>
        <p:spPr>
          <a:xfrm>
            <a:off x="1407420" y="2399221"/>
            <a:ext cx="0" cy="308610"/>
          </a:xfrm>
          <a:prstGeom prst="line">
            <a:avLst/>
          </a:prstGeom>
          <a:solidFill>
            <a:schemeClr val="tx1"/>
          </a:solidFill>
          <a:ln w="25400">
            <a:solidFill>
              <a:schemeClr val="bg1">
                <a:alpha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234017D-F21A-45E4-93EC-766B9354424B}"/>
              </a:ext>
            </a:extLst>
          </p:cNvPr>
          <p:cNvSpPr/>
          <p:nvPr/>
        </p:nvSpPr>
        <p:spPr>
          <a:xfrm>
            <a:off x="0" y="-2541"/>
            <a:ext cx="9143996" cy="4509771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4B85E-E3A5-42A2-9344-BB944846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823" y="1799406"/>
            <a:ext cx="2348354" cy="806721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222493F6-F8C1-43F8-A9D4-555F172E2D1B}"/>
              </a:ext>
            </a:extLst>
          </p:cNvPr>
          <p:cNvSpPr txBox="1">
            <a:spLocks/>
          </p:cNvSpPr>
          <p:nvPr/>
        </p:nvSpPr>
        <p:spPr>
          <a:xfrm>
            <a:off x="2730500" y="2984454"/>
            <a:ext cx="3683000" cy="38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2"/>
                </a:solidFill>
              </a:rPr>
              <a:t>@</a:t>
            </a:r>
            <a:r>
              <a:rPr lang="en-US" sz="1500" dirty="0" err="1">
                <a:solidFill>
                  <a:schemeClr val="bg2"/>
                </a:solidFill>
              </a:rPr>
              <a:t>adrianco</a:t>
            </a:r>
            <a:endParaRPr lang="en-US" sz="1500" dirty="0">
              <a:solidFill>
                <a:schemeClr val="bg2"/>
              </a:solidFill>
            </a:endParaRP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AC91B31-E695-43E7-8EBB-41528B88064F}"/>
              </a:ext>
            </a:extLst>
          </p:cNvPr>
          <p:cNvSpPr txBox="1">
            <a:spLocks/>
          </p:cNvSpPr>
          <p:nvPr/>
        </p:nvSpPr>
        <p:spPr>
          <a:xfrm>
            <a:off x="1551209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</a:rPr>
              <a:t>Adrian Cockcroft</a:t>
            </a:r>
          </a:p>
        </p:txBody>
      </p:sp>
    </p:spTree>
    <p:extLst>
      <p:ext uri="{BB962C8B-B14F-4D97-AF65-F5344CB8AC3E}">
        <p14:creationId xmlns:p14="http://schemas.microsoft.com/office/powerpoint/2010/main" val="167551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82716E-6 L 0 -0.4419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1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6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81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7" grpId="0" animBg="1"/>
      <p:bldP spid="2" grpId="0"/>
      <p:bldP spid="2" grpId="1"/>
      <p:bldP spid="59" grpId="0"/>
      <p:bldP spid="59" grpId="1"/>
      <p:bldP spid="60" grpId="0"/>
      <p:bldP spid="6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rgbClr val="40A1F8"/>
            </a:gs>
            <a:gs pos="20000">
              <a:srgbClr val="3B7DEE"/>
            </a:gs>
            <a:gs pos="100000">
              <a:srgbClr val="5143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336789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Splitting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Monoliths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7946" y="2721371"/>
            <a:ext cx="797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Ten</a:t>
            </a:r>
          </a:p>
        </p:txBody>
      </p:sp>
      <p:sp>
        <p:nvSpPr>
          <p:cNvPr id="9" name="shadow_left"/>
          <p:cNvSpPr/>
          <p:nvPr/>
        </p:nvSpPr>
        <p:spPr>
          <a:xfrm flipV="1">
            <a:off x="4041428" y="638583"/>
            <a:ext cx="2135790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hadow_right"/>
          <p:cNvSpPr/>
          <p:nvPr/>
        </p:nvSpPr>
        <p:spPr>
          <a:xfrm flipH="1" flipV="1">
            <a:off x="5907723" y="616046"/>
            <a:ext cx="2160047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broken_left"/>
          <p:cNvSpPr/>
          <p:nvPr/>
        </p:nvSpPr>
        <p:spPr>
          <a:xfrm flipV="1">
            <a:off x="4318600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broken_right"/>
          <p:cNvSpPr/>
          <p:nvPr/>
        </p:nvSpPr>
        <p:spPr>
          <a:xfrm flipH="1" flipV="1">
            <a:off x="6149574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veal_bottom"/>
          <p:cNvSpPr/>
          <p:nvPr/>
        </p:nvSpPr>
        <p:spPr>
          <a:xfrm>
            <a:off x="4371703" y="2563385"/>
            <a:ext cx="3579223" cy="1851878"/>
          </a:xfrm>
          <a:custGeom>
            <a:avLst/>
            <a:gdLst>
              <a:gd name="connsiteX0" fmla="*/ 308556 w 3700669"/>
              <a:gd name="connsiteY0" fmla="*/ 0 h 1851337"/>
              <a:gd name="connsiteX1" fmla="*/ 3392113 w 3700669"/>
              <a:gd name="connsiteY1" fmla="*/ 0 h 1851337"/>
              <a:gd name="connsiteX2" fmla="*/ 3700669 w 3700669"/>
              <a:gd name="connsiteY2" fmla="*/ 617112 h 1851337"/>
              <a:gd name="connsiteX3" fmla="*/ 3392113 w 3700669"/>
              <a:gd name="connsiteY3" fmla="*/ 1234225 h 1851337"/>
              <a:gd name="connsiteX4" fmla="*/ 2601775 w 3700669"/>
              <a:gd name="connsiteY4" fmla="*/ 1234225 h 1851337"/>
              <a:gd name="connsiteX5" fmla="*/ 2293220 w 3700669"/>
              <a:gd name="connsiteY5" fmla="*/ 1851337 h 1851337"/>
              <a:gd name="connsiteX6" fmla="*/ 2262809 w 3700669"/>
              <a:gd name="connsiteY6" fmla="*/ 1851337 h 1851337"/>
              <a:gd name="connsiteX7" fmla="*/ 1851990 w 3700669"/>
              <a:gd name="connsiteY7" fmla="*/ 1851337 h 1851337"/>
              <a:gd name="connsiteX8" fmla="*/ 1848679 w 3700669"/>
              <a:gd name="connsiteY8" fmla="*/ 1851337 h 1851337"/>
              <a:gd name="connsiteX9" fmla="*/ 1586948 w 3700669"/>
              <a:gd name="connsiteY9" fmla="*/ 1851337 h 1851337"/>
              <a:gd name="connsiteX10" fmla="*/ 1407449 w 3700669"/>
              <a:gd name="connsiteY10" fmla="*/ 1851337 h 1851337"/>
              <a:gd name="connsiteX11" fmla="*/ 1098894 w 3700669"/>
              <a:gd name="connsiteY11" fmla="*/ 1234225 h 1851337"/>
              <a:gd name="connsiteX12" fmla="*/ 308556 w 3700669"/>
              <a:gd name="connsiteY12" fmla="*/ 1234225 h 1851337"/>
              <a:gd name="connsiteX13" fmla="*/ 0 w 3700669"/>
              <a:gd name="connsiteY13" fmla="*/ 617112 h 1851337"/>
              <a:gd name="connsiteX14" fmla="*/ 308556 w 3700669"/>
              <a:gd name="connsiteY14" fmla="*/ 0 h 1851337"/>
              <a:gd name="connsiteX0" fmla="*/ 308556 w 3700669"/>
              <a:gd name="connsiteY0" fmla="*/ 0 h 1856590"/>
              <a:gd name="connsiteX1" fmla="*/ 3392113 w 3700669"/>
              <a:gd name="connsiteY1" fmla="*/ 0 h 1856590"/>
              <a:gd name="connsiteX2" fmla="*/ 3700669 w 3700669"/>
              <a:gd name="connsiteY2" fmla="*/ 617112 h 1856590"/>
              <a:gd name="connsiteX3" fmla="*/ 3392113 w 3700669"/>
              <a:gd name="connsiteY3" fmla="*/ 1234225 h 1856590"/>
              <a:gd name="connsiteX4" fmla="*/ 2601775 w 3700669"/>
              <a:gd name="connsiteY4" fmla="*/ 1234225 h 1856590"/>
              <a:gd name="connsiteX5" fmla="*/ 2293220 w 3700669"/>
              <a:gd name="connsiteY5" fmla="*/ 1851337 h 1856590"/>
              <a:gd name="connsiteX6" fmla="*/ 2262809 w 3700669"/>
              <a:gd name="connsiteY6" fmla="*/ 1851337 h 1856590"/>
              <a:gd name="connsiteX7" fmla="*/ 1851990 w 3700669"/>
              <a:gd name="connsiteY7" fmla="*/ 1851337 h 1856590"/>
              <a:gd name="connsiteX8" fmla="*/ 1848679 w 3700669"/>
              <a:gd name="connsiteY8" fmla="*/ 1856590 h 1856590"/>
              <a:gd name="connsiteX9" fmla="*/ 1586948 w 3700669"/>
              <a:gd name="connsiteY9" fmla="*/ 1851337 h 1856590"/>
              <a:gd name="connsiteX10" fmla="*/ 1407449 w 3700669"/>
              <a:gd name="connsiteY10" fmla="*/ 1851337 h 1856590"/>
              <a:gd name="connsiteX11" fmla="*/ 1098894 w 3700669"/>
              <a:gd name="connsiteY11" fmla="*/ 1234225 h 1856590"/>
              <a:gd name="connsiteX12" fmla="*/ 308556 w 3700669"/>
              <a:gd name="connsiteY12" fmla="*/ 1234225 h 1856590"/>
              <a:gd name="connsiteX13" fmla="*/ 0 w 3700669"/>
              <a:gd name="connsiteY13" fmla="*/ 617112 h 1856590"/>
              <a:gd name="connsiteX14" fmla="*/ 308556 w 3700669"/>
              <a:gd name="connsiteY14" fmla="*/ 0 h 1856590"/>
              <a:gd name="connsiteX0" fmla="*/ 308556 w 3700669"/>
              <a:gd name="connsiteY0" fmla="*/ 0 h 2103502"/>
              <a:gd name="connsiteX1" fmla="*/ 3392113 w 3700669"/>
              <a:gd name="connsiteY1" fmla="*/ 0 h 2103502"/>
              <a:gd name="connsiteX2" fmla="*/ 3700669 w 3700669"/>
              <a:gd name="connsiteY2" fmla="*/ 617112 h 2103502"/>
              <a:gd name="connsiteX3" fmla="*/ 3392113 w 3700669"/>
              <a:gd name="connsiteY3" fmla="*/ 1234225 h 2103502"/>
              <a:gd name="connsiteX4" fmla="*/ 2601775 w 3700669"/>
              <a:gd name="connsiteY4" fmla="*/ 1234225 h 2103502"/>
              <a:gd name="connsiteX5" fmla="*/ 2293220 w 3700669"/>
              <a:gd name="connsiteY5" fmla="*/ 1851337 h 2103502"/>
              <a:gd name="connsiteX6" fmla="*/ 2262809 w 3700669"/>
              <a:gd name="connsiteY6" fmla="*/ 1851337 h 2103502"/>
              <a:gd name="connsiteX7" fmla="*/ 1851990 w 3700669"/>
              <a:gd name="connsiteY7" fmla="*/ 1851337 h 2103502"/>
              <a:gd name="connsiteX8" fmla="*/ 1835449 w 3700669"/>
              <a:gd name="connsiteY8" fmla="*/ 2103502 h 2103502"/>
              <a:gd name="connsiteX9" fmla="*/ 1586948 w 3700669"/>
              <a:gd name="connsiteY9" fmla="*/ 1851337 h 2103502"/>
              <a:gd name="connsiteX10" fmla="*/ 1407449 w 3700669"/>
              <a:gd name="connsiteY10" fmla="*/ 1851337 h 2103502"/>
              <a:gd name="connsiteX11" fmla="*/ 1098894 w 3700669"/>
              <a:gd name="connsiteY11" fmla="*/ 1234225 h 2103502"/>
              <a:gd name="connsiteX12" fmla="*/ 308556 w 3700669"/>
              <a:gd name="connsiteY12" fmla="*/ 1234225 h 2103502"/>
              <a:gd name="connsiteX13" fmla="*/ 0 w 3700669"/>
              <a:gd name="connsiteY13" fmla="*/ 617112 h 2103502"/>
              <a:gd name="connsiteX14" fmla="*/ 308556 w 3700669"/>
              <a:gd name="connsiteY14" fmla="*/ 0 h 2103502"/>
              <a:gd name="connsiteX0" fmla="*/ 308556 w 3700669"/>
              <a:gd name="connsiteY0" fmla="*/ 0 h 2103502"/>
              <a:gd name="connsiteX1" fmla="*/ 3392113 w 3700669"/>
              <a:gd name="connsiteY1" fmla="*/ 0 h 2103502"/>
              <a:gd name="connsiteX2" fmla="*/ 3700669 w 3700669"/>
              <a:gd name="connsiteY2" fmla="*/ 617112 h 2103502"/>
              <a:gd name="connsiteX3" fmla="*/ 3392113 w 3700669"/>
              <a:gd name="connsiteY3" fmla="*/ 1234225 h 2103502"/>
              <a:gd name="connsiteX4" fmla="*/ 2601775 w 3700669"/>
              <a:gd name="connsiteY4" fmla="*/ 1234225 h 2103502"/>
              <a:gd name="connsiteX5" fmla="*/ 2293220 w 3700669"/>
              <a:gd name="connsiteY5" fmla="*/ 1851337 h 2103502"/>
              <a:gd name="connsiteX6" fmla="*/ 2262809 w 3700669"/>
              <a:gd name="connsiteY6" fmla="*/ 1851337 h 2103502"/>
              <a:gd name="connsiteX7" fmla="*/ 1851990 w 3700669"/>
              <a:gd name="connsiteY7" fmla="*/ 1853964 h 2103502"/>
              <a:gd name="connsiteX8" fmla="*/ 1835449 w 3700669"/>
              <a:gd name="connsiteY8" fmla="*/ 2103502 h 2103502"/>
              <a:gd name="connsiteX9" fmla="*/ 1586948 w 3700669"/>
              <a:gd name="connsiteY9" fmla="*/ 1851337 h 2103502"/>
              <a:gd name="connsiteX10" fmla="*/ 1407449 w 3700669"/>
              <a:gd name="connsiteY10" fmla="*/ 1851337 h 2103502"/>
              <a:gd name="connsiteX11" fmla="*/ 1098894 w 3700669"/>
              <a:gd name="connsiteY11" fmla="*/ 1234225 h 2103502"/>
              <a:gd name="connsiteX12" fmla="*/ 308556 w 3700669"/>
              <a:gd name="connsiteY12" fmla="*/ 1234225 h 2103502"/>
              <a:gd name="connsiteX13" fmla="*/ 0 w 3700669"/>
              <a:gd name="connsiteY13" fmla="*/ 617112 h 2103502"/>
              <a:gd name="connsiteX14" fmla="*/ 308556 w 3700669"/>
              <a:gd name="connsiteY14" fmla="*/ 0 h 2103502"/>
              <a:gd name="connsiteX0" fmla="*/ 308556 w 3700669"/>
              <a:gd name="connsiteY0" fmla="*/ 0 h 2103502"/>
              <a:gd name="connsiteX1" fmla="*/ 3392113 w 3700669"/>
              <a:gd name="connsiteY1" fmla="*/ 0 h 2103502"/>
              <a:gd name="connsiteX2" fmla="*/ 3700669 w 3700669"/>
              <a:gd name="connsiteY2" fmla="*/ 617112 h 2103502"/>
              <a:gd name="connsiteX3" fmla="*/ 3392113 w 3700669"/>
              <a:gd name="connsiteY3" fmla="*/ 1234225 h 2103502"/>
              <a:gd name="connsiteX4" fmla="*/ 2601775 w 3700669"/>
              <a:gd name="connsiteY4" fmla="*/ 1234225 h 2103502"/>
              <a:gd name="connsiteX5" fmla="*/ 2293220 w 3700669"/>
              <a:gd name="connsiteY5" fmla="*/ 1851337 h 2103502"/>
              <a:gd name="connsiteX6" fmla="*/ 2262809 w 3700669"/>
              <a:gd name="connsiteY6" fmla="*/ 1851337 h 2103502"/>
              <a:gd name="connsiteX7" fmla="*/ 1849343 w 3700669"/>
              <a:gd name="connsiteY7" fmla="*/ 1856590 h 2103502"/>
              <a:gd name="connsiteX8" fmla="*/ 1835449 w 3700669"/>
              <a:gd name="connsiteY8" fmla="*/ 2103502 h 2103502"/>
              <a:gd name="connsiteX9" fmla="*/ 1586948 w 3700669"/>
              <a:gd name="connsiteY9" fmla="*/ 1851337 h 2103502"/>
              <a:gd name="connsiteX10" fmla="*/ 1407449 w 3700669"/>
              <a:gd name="connsiteY10" fmla="*/ 1851337 h 2103502"/>
              <a:gd name="connsiteX11" fmla="*/ 1098894 w 3700669"/>
              <a:gd name="connsiteY11" fmla="*/ 1234225 h 2103502"/>
              <a:gd name="connsiteX12" fmla="*/ 308556 w 3700669"/>
              <a:gd name="connsiteY12" fmla="*/ 1234225 h 2103502"/>
              <a:gd name="connsiteX13" fmla="*/ 0 w 3700669"/>
              <a:gd name="connsiteY13" fmla="*/ 617112 h 2103502"/>
              <a:gd name="connsiteX14" fmla="*/ 308556 w 3700669"/>
              <a:gd name="connsiteY14" fmla="*/ 0 h 2103502"/>
              <a:gd name="connsiteX0" fmla="*/ 308556 w 3700669"/>
              <a:gd name="connsiteY0" fmla="*/ 0 h 1856590"/>
              <a:gd name="connsiteX1" fmla="*/ 3392113 w 3700669"/>
              <a:gd name="connsiteY1" fmla="*/ 0 h 1856590"/>
              <a:gd name="connsiteX2" fmla="*/ 3700669 w 3700669"/>
              <a:gd name="connsiteY2" fmla="*/ 617112 h 1856590"/>
              <a:gd name="connsiteX3" fmla="*/ 3392113 w 3700669"/>
              <a:gd name="connsiteY3" fmla="*/ 1234225 h 1856590"/>
              <a:gd name="connsiteX4" fmla="*/ 2601775 w 3700669"/>
              <a:gd name="connsiteY4" fmla="*/ 1234225 h 1856590"/>
              <a:gd name="connsiteX5" fmla="*/ 2293220 w 3700669"/>
              <a:gd name="connsiteY5" fmla="*/ 1851337 h 1856590"/>
              <a:gd name="connsiteX6" fmla="*/ 2262809 w 3700669"/>
              <a:gd name="connsiteY6" fmla="*/ 1851337 h 1856590"/>
              <a:gd name="connsiteX7" fmla="*/ 1849343 w 3700669"/>
              <a:gd name="connsiteY7" fmla="*/ 1856590 h 1856590"/>
              <a:gd name="connsiteX8" fmla="*/ 1930703 w 3700669"/>
              <a:gd name="connsiteY8" fmla="*/ 1856589 h 1856590"/>
              <a:gd name="connsiteX9" fmla="*/ 1586948 w 3700669"/>
              <a:gd name="connsiteY9" fmla="*/ 1851337 h 1856590"/>
              <a:gd name="connsiteX10" fmla="*/ 1407449 w 3700669"/>
              <a:gd name="connsiteY10" fmla="*/ 1851337 h 1856590"/>
              <a:gd name="connsiteX11" fmla="*/ 1098894 w 3700669"/>
              <a:gd name="connsiteY11" fmla="*/ 1234225 h 1856590"/>
              <a:gd name="connsiteX12" fmla="*/ 308556 w 3700669"/>
              <a:gd name="connsiteY12" fmla="*/ 1234225 h 1856590"/>
              <a:gd name="connsiteX13" fmla="*/ 0 w 3700669"/>
              <a:gd name="connsiteY13" fmla="*/ 617112 h 1856590"/>
              <a:gd name="connsiteX14" fmla="*/ 308556 w 3700669"/>
              <a:gd name="connsiteY14" fmla="*/ 0 h 18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0669" h="1856590">
                <a:moveTo>
                  <a:pt x="308556" y="0"/>
                </a:moveTo>
                <a:lnTo>
                  <a:pt x="3392113" y="0"/>
                </a:lnTo>
                <a:lnTo>
                  <a:pt x="3700669" y="617112"/>
                </a:lnTo>
                <a:lnTo>
                  <a:pt x="3392113" y="1234225"/>
                </a:lnTo>
                <a:lnTo>
                  <a:pt x="2601775" y="1234225"/>
                </a:lnTo>
                <a:lnTo>
                  <a:pt x="2293220" y="1851337"/>
                </a:lnTo>
                <a:lnTo>
                  <a:pt x="2262809" y="1851337"/>
                </a:lnTo>
                <a:lnTo>
                  <a:pt x="1849343" y="1856590"/>
                </a:lnTo>
                <a:lnTo>
                  <a:pt x="1930703" y="1856589"/>
                </a:lnTo>
                <a:lnTo>
                  <a:pt x="1586948" y="1851337"/>
                </a:lnTo>
                <a:lnTo>
                  <a:pt x="1407449" y="1851337"/>
                </a:lnTo>
                <a:lnTo>
                  <a:pt x="1098894" y="1234225"/>
                </a:lnTo>
                <a:lnTo>
                  <a:pt x="308556" y="1234225"/>
                </a:lnTo>
                <a:lnTo>
                  <a:pt x="0" y="617112"/>
                </a:lnTo>
                <a:lnTo>
                  <a:pt x="308556" y="0"/>
                </a:lnTo>
                <a:close/>
              </a:path>
            </a:pathLst>
          </a:custGeom>
          <a:gradFill>
            <a:gsLst>
              <a:gs pos="1961">
                <a:srgbClr val="4582F3"/>
              </a:gs>
              <a:gs pos="100000">
                <a:srgbClr val="4760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veal_top"/>
          <p:cNvSpPr/>
          <p:nvPr/>
        </p:nvSpPr>
        <p:spPr>
          <a:xfrm>
            <a:off x="4397826" y="726661"/>
            <a:ext cx="3526972" cy="1842833"/>
          </a:xfrm>
          <a:custGeom>
            <a:avLst/>
            <a:gdLst>
              <a:gd name="connsiteX0" fmla="*/ 1407449 w 3700669"/>
              <a:gd name="connsiteY0" fmla="*/ 0 h 1851337"/>
              <a:gd name="connsiteX1" fmla="*/ 1586948 w 3700669"/>
              <a:gd name="connsiteY1" fmla="*/ 0 h 1851337"/>
              <a:gd name="connsiteX2" fmla="*/ 1848679 w 3700669"/>
              <a:gd name="connsiteY2" fmla="*/ 0 h 1851337"/>
              <a:gd name="connsiteX3" fmla="*/ 1851990 w 3700669"/>
              <a:gd name="connsiteY3" fmla="*/ 0 h 1851337"/>
              <a:gd name="connsiteX4" fmla="*/ 2293220 w 3700669"/>
              <a:gd name="connsiteY4" fmla="*/ 0 h 1851337"/>
              <a:gd name="connsiteX5" fmla="*/ 2601776 w 3700669"/>
              <a:gd name="connsiteY5" fmla="*/ 617112 h 1851337"/>
              <a:gd name="connsiteX6" fmla="*/ 3392113 w 3700669"/>
              <a:gd name="connsiteY6" fmla="*/ 617112 h 1851337"/>
              <a:gd name="connsiteX7" fmla="*/ 3700669 w 3700669"/>
              <a:gd name="connsiteY7" fmla="*/ 1234224 h 1851337"/>
              <a:gd name="connsiteX8" fmla="*/ 3392113 w 3700669"/>
              <a:gd name="connsiteY8" fmla="*/ 1851337 h 1851337"/>
              <a:gd name="connsiteX9" fmla="*/ 308556 w 3700669"/>
              <a:gd name="connsiteY9" fmla="*/ 1851337 h 1851337"/>
              <a:gd name="connsiteX10" fmla="*/ 0 w 3700669"/>
              <a:gd name="connsiteY10" fmla="*/ 1234224 h 1851337"/>
              <a:gd name="connsiteX11" fmla="*/ 308556 w 3700669"/>
              <a:gd name="connsiteY11" fmla="*/ 617112 h 1851337"/>
              <a:gd name="connsiteX12" fmla="*/ 1098893 w 3700669"/>
              <a:gd name="connsiteY12" fmla="*/ 617112 h 1851337"/>
              <a:gd name="connsiteX13" fmla="*/ 1407449 w 3700669"/>
              <a:gd name="connsiteY13" fmla="*/ 0 h 1851337"/>
              <a:gd name="connsiteX0" fmla="*/ 1407449 w 3700669"/>
              <a:gd name="connsiteY0" fmla="*/ 9686 h 1861023"/>
              <a:gd name="connsiteX1" fmla="*/ 1586948 w 3700669"/>
              <a:gd name="connsiteY1" fmla="*/ 9686 h 1861023"/>
              <a:gd name="connsiteX2" fmla="*/ 1848679 w 3700669"/>
              <a:gd name="connsiteY2" fmla="*/ 9686 h 1861023"/>
              <a:gd name="connsiteX3" fmla="*/ 1855346 w 3700669"/>
              <a:gd name="connsiteY3" fmla="*/ 0 h 1861023"/>
              <a:gd name="connsiteX4" fmla="*/ 2293220 w 3700669"/>
              <a:gd name="connsiteY4" fmla="*/ 9686 h 1861023"/>
              <a:gd name="connsiteX5" fmla="*/ 2601776 w 3700669"/>
              <a:gd name="connsiteY5" fmla="*/ 626798 h 1861023"/>
              <a:gd name="connsiteX6" fmla="*/ 3392113 w 3700669"/>
              <a:gd name="connsiteY6" fmla="*/ 626798 h 1861023"/>
              <a:gd name="connsiteX7" fmla="*/ 3700669 w 3700669"/>
              <a:gd name="connsiteY7" fmla="*/ 1243910 h 1861023"/>
              <a:gd name="connsiteX8" fmla="*/ 3392113 w 3700669"/>
              <a:gd name="connsiteY8" fmla="*/ 1861023 h 1861023"/>
              <a:gd name="connsiteX9" fmla="*/ 308556 w 3700669"/>
              <a:gd name="connsiteY9" fmla="*/ 1861023 h 1861023"/>
              <a:gd name="connsiteX10" fmla="*/ 0 w 3700669"/>
              <a:gd name="connsiteY10" fmla="*/ 1243910 h 1861023"/>
              <a:gd name="connsiteX11" fmla="*/ 308556 w 3700669"/>
              <a:gd name="connsiteY11" fmla="*/ 626798 h 1861023"/>
              <a:gd name="connsiteX12" fmla="*/ 1098893 w 3700669"/>
              <a:gd name="connsiteY12" fmla="*/ 626798 h 1861023"/>
              <a:gd name="connsiteX13" fmla="*/ 1407449 w 3700669"/>
              <a:gd name="connsiteY13" fmla="*/ 9686 h 1861023"/>
              <a:gd name="connsiteX0" fmla="*/ 1407449 w 3700669"/>
              <a:gd name="connsiteY0" fmla="*/ 9687 h 1861024"/>
              <a:gd name="connsiteX1" fmla="*/ 1586948 w 3700669"/>
              <a:gd name="connsiteY1" fmla="*/ 9687 h 1861024"/>
              <a:gd name="connsiteX2" fmla="*/ 1848679 w 3700669"/>
              <a:gd name="connsiteY2" fmla="*/ 0 h 1861024"/>
              <a:gd name="connsiteX3" fmla="*/ 1855346 w 3700669"/>
              <a:gd name="connsiteY3" fmla="*/ 1 h 1861024"/>
              <a:gd name="connsiteX4" fmla="*/ 2293220 w 3700669"/>
              <a:gd name="connsiteY4" fmla="*/ 9687 h 1861024"/>
              <a:gd name="connsiteX5" fmla="*/ 2601776 w 3700669"/>
              <a:gd name="connsiteY5" fmla="*/ 626799 h 1861024"/>
              <a:gd name="connsiteX6" fmla="*/ 3392113 w 3700669"/>
              <a:gd name="connsiteY6" fmla="*/ 626799 h 1861024"/>
              <a:gd name="connsiteX7" fmla="*/ 3700669 w 3700669"/>
              <a:gd name="connsiteY7" fmla="*/ 1243911 h 1861024"/>
              <a:gd name="connsiteX8" fmla="*/ 3392113 w 3700669"/>
              <a:gd name="connsiteY8" fmla="*/ 1861024 h 1861024"/>
              <a:gd name="connsiteX9" fmla="*/ 308556 w 3700669"/>
              <a:gd name="connsiteY9" fmla="*/ 1861024 h 1861024"/>
              <a:gd name="connsiteX10" fmla="*/ 0 w 3700669"/>
              <a:gd name="connsiteY10" fmla="*/ 1243911 h 1861024"/>
              <a:gd name="connsiteX11" fmla="*/ 308556 w 3700669"/>
              <a:gd name="connsiteY11" fmla="*/ 626799 h 1861024"/>
              <a:gd name="connsiteX12" fmla="*/ 1098893 w 3700669"/>
              <a:gd name="connsiteY12" fmla="*/ 626799 h 1861024"/>
              <a:gd name="connsiteX13" fmla="*/ 1407449 w 3700669"/>
              <a:gd name="connsiteY13" fmla="*/ 9687 h 186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00669" h="1861024">
                <a:moveTo>
                  <a:pt x="1407449" y="9687"/>
                </a:moveTo>
                <a:lnTo>
                  <a:pt x="1586948" y="9687"/>
                </a:lnTo>
                <a:lnTo>
                  <a:pt x="1848679" y="0"/>
                </a:lnTo>
                <a:lnTo>
                  <a:pt x="1855346" y="1"/>
                </a:lnTo>
                <a:lnTo>
                  <a:pt x="2293220" y="9687"/>
                </a:lnTo>
                <a:lnTo>
                  <a:pt x="2601776" y="626799"/>
                </a:lnTo>
                <a:lnTo>
                  <a:pt x="3392113" y="626799"/>
                </a:lnTo>
                <a:lnTo>
                  <a:pt x="3700669" y="1243911"/>
                </a:lnTo>
                <a:lnTo>
                  <a:pt x="3392113" y="1861024"/>
                </a:lnTo>
                <a:lnTo>
                  <a:pt x="308556" y="1861024"/>
                </a:lnTo>
                <a:lnTo>
                  <a:pt x="0" y="1243911"/>
                </a:lnTo>
                <a:lnTo>
                  <a:pt x="308556" y="626799"/>
                </a:lnTo>
                <a:lnTo>
                  <a:pt x="1098893" y="626799"/>
                </a:lnTo>
                <a:lnTo>
                  <a:pt x="1407449" y="9687"/>
                </a:lnTo>
                <a:close/>
              </a:path>
            </a:pathLst>
          </a:custGeom>
          <a:gradFill>
            <a:gsLst>
              <a:gs pos="1961">
                <a:srgbClr val="3E8EF3"/>
              </a:gs>
              <a:gs pos="100000">
                <a:srgbClr val="4582F3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29632" y="2721371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Ago</a:t>
            </a:r>
          </a:p>
        </p:txBody>
      </p:sp>
      <p:sp>
        <p:nvSpPr>
          <p:cNvPr id="16" name="Freeform: Shape 15"/>
          <p:cNvSpPr/>
          <p:nvPr/>
        </p:nvSpPr>
        <p:spPr>
          <a:xfrm flipV="1">
            <a:off x="4318600" y="713129"/>
            <a:ext cx="3679653" cy="3702674"/>
          </a:xfrm>
          <a:custGeom>
            <a:avLst/>
            <a:gdLst>
              <a:gd name="connsiteX0" fmla="*/ 1407449 w 3679653"/>
              <a:gd name="connsiteY0" fmla="*/ 3702674 h 3702674"/>
              <a:gd name="connsiteX1" fmla="*/ 1830974 w 3679653"/>
              <a:gd name="connsiteY1" fmla="*/ 3702674 h 3702674"/>
              <a:gd name="connsiteX2" fmla="*/ 1848679 w 3679653"/>
              <a:gd name="connsiteY2" fmla="*/ 3702674 h 3702674"/>
              <a:gd name="connsiteX3" fmla="*/ 2272204 w 3679653"/>
              <a:gd name="connsiteY3" fmla="*/ 3702674 h 3702674"/>
              <a:gd name="connsiteX4" fmla="*/ 2580760 w 3679653"/>
              <a:gd name="connsiteY4" fmla="*/ 3085562 h 3702674"/>
              <a:gd name="connsiteX5" fmla="*/ 3371097 w 3679653"/>
              <a:gd name="connsiteY5" fmla="*/ 3085562 h 3702674"/>
              <a:gd name="connsiteX6" fmla="*/ 3679653 w 3679653"/>
              <a:gd name="connsiteY6" fmla="*/ 2468450 h 3702674"/>
              <a:gd name="connsiteX7" fmla="*/ 3371097 w 3679653"/>
              <a:gd name="connsiteY7" fmla="*/ 1851337 h 3702674"/>
              <a:gd name="connsiteX8" fmla="*/ 3679653 w 3679653"/>
              <a:gd name="connsiteY8" fmla="*/ 1234225 h 3702674"/>
              <a:gd name="connsiteX9" fmla="*/ 3371097 w 3679653"/>
              <a:gd name="connsiteY9" fmla="*/ 617112 h 3702674"/>
              <a:gd name="connsiteX10" fmla="*/ 2580759 w 3679653"/>
              <a:gd name="connsiteY10" fmla="*/ 617112 h 3702674"/>
              <a:gd name="connsiteX11" fmla="*/ 2272204 w 3679653"/>
              <a:gd name="connsiteY11" fmla="*/ 0 h 3702674"/>
              <a:gd name="connsiteX12" fmla="*/ 1848679 w 3679653"/>
              <a:gd name="connsiteY12" fmla="*/ 0 h 3702674"/>
              <a:gd name="connsiteX13" fmla="*/ 1830974 w 3679653"/>
              <a:gd name="connsiteY13" fmla="*/ 0 h 3702674"/>
              <a:gd name="connsiteX14" fmla="*/ 1407449 w 3679653"/>
              <a:gd name="connsiteY14" fmla="*/ 0 h 3702674"/>
              <a:gd name="connsiteX15" fmla="*/ 1098894 w 3679653"/>
              <a:gd name="connsiteY15" fmla="*/ 617112 h 3702674"/>
              <a:gd name="connsiteX16" fmla="*/ 308556 w 3679653"/>
              <a:gd name="connsiteY16" fmla="*/ 617112 h 3702674"/>
              <a:gd name="connsiteX17" fmla="*/ 0 w 3679653"/>
              <a:gd name="connsiteY17" fmla="*/ 1234225 h 3702674"/>
              <a:gd name="connsiteX18" fmla="*/ 308556 w 3679653"/>
              <a:gd name="connsiteY18" fmla="*/ 1851337 h 3702674"/>
              <a:gd name="connsiteX19" fmla="*/ 0 w 3679653"/>
              <a:gd name="connsiteY19" fmla="*/ 2468450 h 3702674"/>
              <a:gd name="connsiteX20" fmla="*/ 308556 w 3679653"/>
              <a:gd name="connsiteY20" fmla="*/ 3085562 h 3702674"/>
              <a:gd name="connsiteX21" fmla="*/ 1098893 w 3679653"/>
              <a:gd name="connsiteY21" fmla="*/ 3085562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79653" h="3702674">
                <a:moveTo>
                  <a:pt x="1407449" y="3702674"/>
                </a:moveTo>
                <a:lnTo>
                  <a:pt x="1830974" y="3702674"/>
                </a:lnTo>
                <a:lnTo>
                  <a:pt x="1848679" y="3702674"/>
                </a:lnTo>
                <a:lnTo>
                  <a:pt x="2272204" y="3702674"/>
                </a:lnTo>
                <a:lnTo>
                  <a:pt x="2580760" y="3085562"/>
                </a:lnTo>
                <a:lnTo>
                  <a:pt x="3371097" y="3085562"/>
                </a:lnTo>
                <a:lnTo>
                  <a:pt x="3679653" y="2468450"/>
                </a:lnTo>
                <a:lnTo>
                  <a:pt x="3371097" y="1851337"/>
                </a:lnTo>
                <a:lnTo>
                  <a:pt x="3679653" y="1234225"/>
                </a:lnTo>
                <a:lnTo>
                  <a:pt x="3371097" y="617112"/>
                </a:lnTo>
                <a:lnTo>
                  <a:pt x="2580759" y="617112"/>
                </a:lnTo>
                <a:lnTo>
                  <a:pt x="2272204" y="0"/>
                </a:lnTo>
                <a:lnTo>
                  <a:pt x="1848679" y="0"/>
                </a:lnTo>
                <a:lnTo>
                  <a:pt x="1830974" y="0"/>
                </a:lnTo>
                <a:lnTo>
                  <a:pt x="1407449" y="0"/>
                </a:lnTo>
                <a:lnTo>
                  <a:pt x="1098894" y="617112"/>
                </a:lnTo>
                <a:lnTo>
                  <a:pt x="308556" y="617112"/>
                </a:lnTo>
                <a:lnTo>
                  <a:pt x="0" y="1234225"/>
                </a:lnTo>
                <a:lnTo>
                  <a:pt x="308556" y="1851337"/>
                </a:lnTo>
                <a:lnTo>
                  <a:pt x="0" y="2468450"/>
                </a:lnTo>
                <a:lnTo>
                  <a:pt x="308556" y="3085562"/>
                </a:lnTo>
                <a:lnTo>
                  <a:pt x="1098893" y="308556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reveal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7284E-6 L 0.0368 1.728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xit" presetSubtype="32" fill="hold" grpId="1" nodeType="withEffect">
                                  <p:stCondLst>
                                    <p:cond delay="153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30"/>
                            </p:stCondLst>
                            <p:childTnLst>
                              <p:par>
                                <p:cTn id="33" presetID="63" presetClass="path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3.20988E-6 L 0.08542 3.20988E-6 " pathEditMode="relative" rAng="0" ptsTypes="AA">
                                      <p:cBhvr>
                                        <p:cTn id="3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3.20988E-6 L -0.1 3.20988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3.20988E-6 L -0.1 3.20988E-6 " pathEditMode="relative" rAng="0" ptsTypes="AA">
                                      <p:cBhvr>
                                        <p:cTn id="3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3.20988E-6 L 0.08542 3.20988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8" grpId="0"/>
      <p:bldP spid="28" grpId="1"/>
      <p:bldP spid="9" grpId="0" animBg="1"/>
      <p:bldP spid="5" grpId="0" animBg="1"/>
      <p:bldP spid="6" grpId="0" animBg="1"/>
      <p:bldP spid="7" grpId="0" animBg="1"/>
      <p:bldP spid="11" grpId="0" animBg="1"/>
      <p:bldP spid="12" grpId="0" animBg="1"/>
      <p:bldP spid="33" grpId="0"/>
      <p:bldP spid="33" grpId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rgbClr val="40A1F8"/>
            </a:gs>
            <a:gs pos="20000">
              <a:srgbClr val="3B7DEE"/>
            </a:gs>
            <a:gs pos="100000">
              <a:srgbClr val="5143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MESSAGE_3"/>
          <p:cNvGrpSpPr/>
          <p:nvPr/>
        </p:nvGrpSpPr>
        <p:grpSpPr>
          <a:xfrm>
            <a:off x="6783333" y="1762804"/>
            <a:ext cx="1536538" cy="1536538"/>
            <a:chOff x="4766663" y="1164025"/>
            <a:chExt cx="1536538" cy="1536538"/>
          </a:xfrm>
        </p:grpSpPr>
        <p:grpSp>
          <p:nvGrpSpPr>
            <p:cNvPr id="14" name="Group 13"/>
            <p:cNvGrpSpPr/>
            <p:nvPr/>
          </p:nvGrpSpPr>
          <p:grpSpPr>
            <a:xfrm>
              <a:off x="4766663" y="1164025"/>
              <a:ext cx="1536538" cy="1536538"/>
              <a:chOff x="5468490" y="1287839"/>
              <a:chExt cx="1252148" cy="1252148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5468490" y="1287839"/>
                <a:ext cx="1252148" cy="1252148"/>
                <a:chOff x="5404795" y="2237214"/>
                <a:chExt cx="821892" cy="821892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5404795" y="2237214"/>
                  <a:ext cx="821892" cy="821892"/>
                </a:xfrm>
                <a:prstGeom prst="ellipse">
                  <a:avLst/>
                </a:prstGeom>
                <a:solidFill>
                  <a:srgbClr val="000000">
                    <a:alpha val="6000"/>
                  </a:srgbClr>
                </a:solidFill>
                <a:ln w="25400">
                  <a:noFill/>
                </a:ln>
                <a:effectLst>
                  <a:softEdge rad="1143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484924" y="2292651"/>
                  <a:ext cx="685680" cy="685680"/>
                </a:xfrm>
                <a:prstGeom prst="ellipse">
                  <a:avLst/>
                </a:prstGeom>
                <a:gradFill>
                  <a:gsLst>
                    <a:gs pos="0">
                      <a:srgbClr val="4969F2"/>
                    </a:gs>
                    <a:gs pos="100000">
                      <a:srgbClr val="3D86F0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>
                <a:alphaModFix amt="15000"/>
              </a:blip>
              <a:srcRect l="9137" t="-719" r="37757" b="719"/>
              <a:stretch/>
            </p:blipFill>
            <p:spPr>
              <a:xfrm>
                <a:off x="5578393" y="1395870"/>
                <a:ext cx="1042416" cy="1042416"/>
              </a:xfrm>
              <a:prstGeom prst="ellipse">
                <a:avLst/>
              </a:prstGeom>
              <a:blipFill dpi="0" rotWithShape="1">
                <a:blip r:embed="rId3">
                  <a:alphaModFix amt="15000"/>
                </a:blip>
                <a:srcRect/>
                <a:stretch>
                  <a:fillRect/>
                </a:stretch>
              </a:blipFill>
              <a:ln w="55000" cap="flat" cmpd="thickThin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</p:grpSp>
        <p:sp>
          <p:nvSpPr>
            <p:cNvPr id="15" name="Freeform: Shape 14"/>
            <p:cNvSpPr/>
            <p:nvPr/>
          </p:nvSpPr>
          <p:spPr>
            <a:xfrm flipV="1">
              <a:off x="5410080" y="1668087"/>
              <a:ext cx="537660" cy="525164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234161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164947" y="1828601"/>
              <a:ext cx="413187" cy="401558"/>
              <a:chOff x="2366370" y="809758"/>
              <a:chExt cx="493939" cy="480037"/>
            </a:xfrm>
            <a:solidFill>
              <a:srgbClr val="000000"/>
            </a:solidFill>
          </p:grpSpPr>
          <p:sp>
            <p:nvSpPr>
              <p:cNvPr id="18" name="Freeform: Shape 17"/>
              <p:cNvSpPr/>
              <p:nvPr/>
            </p:nvSpPr>
            <p:spPr>
              <a:xfrm>
                <a:off x="2366370" y="809758"/>
                <a:ext cx="493939" cy="480037"/>
              </a:xfrm>
              <a:custGeom>
                <a:avLst/>
                <a:gdLst>
                  <a:gd name="connsiteX0" fmla="*/ 58424 w 493939"/>
                  <a:gd name="connsiteY0" fmla="*/ 0 h 480037"/>
                  <a:gd name="connsiteX1" fmla="*/ 435515 w 493939"/>
                  <a:gd name="connsiteY1" fmla="*/ 0 h 480037"/>
                  <a:gd name="connsiteX2" fmla="*/ 493939 w 493939"/>
                  <a:gd name="connsiteY2" fmla="*/ 58424 h 480037"/>
                  <a:gd name="connsiteX3" fmla="*/ 493939 w 493939"/>
                  <a:gd name="connsiteY3" fmla="*/ 292114 h 480037"/>
                  <a:gd name="connsiteX4" fmla="*/ 435515 w 493939"/>
                  <a:gd name="connsiteY4" fmla="*/ 350538 h 480037"/>
                  <a:gd name="connsiteX5" fmla="*/ 251654 w 493939"/>
                  <a:gd name="connsiteY5" fmla="*/ 350538 h 480037"/>
                  <a:gd name="connsiteX6" fmla="*/ 227301 w 493939"/>
                  <a:gd name="connsiteY6" fmla="*/ 480037 h 480037"/>
                  <a:gd name="connsiteX7" fmla="*/ 101436 w 493939"/>
                  <a:gd name="connsiteY7" fmla="*/ 350538 h 480037"/>
                  <a:gd name="connsiteX8" fmla="*/ 58424 w 493939"/>
                  <a:gd name="connsiteY8" fmla="*/ 350538 h 480037"/>
                  <a:gd name="connsiteX9" fmla="*/ 0 w 493939"/>
                  <a:gd name="connsiteY9" fmla="*/ 292114 h 480037"/>
                  <a:gd name="connsiteX10" fmla="*/ 0 w 493939"/>
                  <a:gd name="connsiteY10" fmla="*/ 58424 h 480037"/>
                  <a:gd name="connsiteX11" fmla="*/ 58424 w 493939"/>
                  <a:gd name="connsiteY11" fmla="*/ 0 h 48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3939" h="480037">
                    <a:moveTo>
                      <a:pt x="58424" y="0"/>
                    </a:moveTo>
                    <a:lnTo>
                      <a:pt x="435515" y="0"/>
                    </a:lnTo>
                    <a:cubicBezTo>
                      <a:pt x="467782" y="0"/>
                      <a:pt x="493939" y="26157"/>
                      <a:pt x="493939" y="58424"/>
                    </a:cubicBezTo>
                    <a:lnTo>
                      <a:pt x="493939" y="292114"/>
                    </a:lnTo>
                    <a:cubicBezTo>
                      <a:pt x="493939" y="324381"/>
                      <a:pt x="467782" y="350538"/>
                      <a:pt x="435515" y="350538"/>
                    </a:cubicBezTo>
                    <a:lnTo>
                      <a:pt x="251654" y="350538"/>
                    </a:lnTo>
                    <a:lnTo>
                      <a:pt x="227301" y="480037"/>
                    </a:lnTo>
                    <a:lnTo>
                      <a:pt x="101436" y="350538"/>
                    </a:lnTo>
                    <a:lnTo>
                      <a:pt x="58424" y="350538"/>
                    </a:lnTo>
                    <a:cubicBezTo>
                      <a:pt x="26157" y="350538"/>
                      <a:pt x="0" y="324381"/>
                      <a:pt x="0" y="292114"/>
                    </a:cubicBezTo>
                    <a:lnTo>
                      <a:pt x="0" y="58424"/>
                    </a:lnTo>
                    <a:cubicBezTo>
                      <a:pt x="0" y="26157"/>
                      <a:pt x="26157" y="0"/>
                      <a:pt x="58424" y="0"/>
                    </a:cubicBezTo>
                    <a:close/>
                  </a:path>
                </a:pathLst>
              </a:custGeom>
              <a:solidFill>
                <a:schemeClr val="tx1">
                  <a:alpha val="57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438400" y="945661"/>
                <a:ext cx="355600" cy="97692"/>
                <a:chOff x="2454031" y="957384"/>
                <a:chExt cx="355600" cy="97692"/>
              </a:xfrm>
              <a:grpFill/>
            </p:grpSpPr>
            <p:sp>
              <p:nvSpPr>
                <p:cNvPr id="20" name="Oval 19"/>
                <p:cNvSpPr/>
                <p:nvPr/>
              </p:nvSpPr>
              <p:spPr>
                <a:xfrm>
                  <a:off x="2454031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582985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711939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7" name="MESSAGE_3"/>
          <p:cNvGrpSpPr/>
          <p:nvPr/>
        </p:nvGrpSpPr>
        <p:grpSpPr>
          <a:xfrm>
            <a:off x="3607814" y="2157756"/>
            <a:ext cx="1536538" cy="1536538"/>
            <a:chOff x="4766663" y="1164025"/>
            <a:chExt cx="1536538" cy="1536538"/>
          </a:xfrm>
        </p:grpSpPr>
        <p:grpSp>
          <p:nvGrpSpPr>
            <p:cNvPr id="29" name="Group 28"/>
            <p:cNvGrpSpPr/>
            <p:nvPr/>
          </p:nvGrpSpPr>
          <p:grpSpPr>
            <a:xfrm>
              <a:off x="4766663" y="1164025"/>
              <a:ext cx="1536538" cy="1536538"/>
              <a:chOff x="5468490" y="1287839"/>
              <a:chExt cx="1252148" cy="1252148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468490" y="1287839"/>
                <a:ext cx="1252148" cy="1252148"/>
                <a:chOff x="5404795" y="2237214"/>
                <a:chExt cx="821892" cy="821892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404795" y="2237214"/>
                  <a:ext cx="821892" cy="821892"/>
                </a:xfrm>
                <a:prstGeom prst="ellipse">
                  <a:avLst/>
                </a:prstGeom>
                <a:solidFill>
                  <a:srgbClr val="000000">
                    <a:alpha val="6000"/>
                  </a:srgbClr>
                </a:solidFill>
                <a:ln w="25400">
                  <a:noFill/>
                </a:ln>
                <a:effectLst>
                  <a:softEdge rad="1143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484924" y="2292651"/>
                  <a:ext cx="685680" cy="685680"/>
                </a:xfrm>
                <a:prstGeom prst="ellipse">
                  <a:avLst/>
                </a:prstGeom>
                <a:gradFill>
                  <a:gsLst>
                    <a:gs pos="0">
                      <a:srgbClr val="4959F2"/>
                    </a:gs>
                    <a:gs pos="100000">
                      <a:srgbClr val="3E94F4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2">
                <a:alphaModFix amt="15000"/>
              </a:blip>
              <a:srcRect l="9137" t="-719" r="37757" b="719"/>
              <a:stretch/>
            </p:blipFill>
            <p:spPr>
              <a:xfrm>
                <a:off x="5578393" y="1395870"/>
                <a:ext cx="1042416" cy="1042416"/>
              </a:xfrm>
              <a:prstGeom prst="ellipse">
                <a:avLst/>
              </a:prstGeom>
              <a:blipFill dpi="0" rotWithShape="1">
                <a:blip r:embed="rId3">
                  <a:alphaModFix amt="15000"/>
                </a:blip>
                <a:srcRect/>
                <a:stretch>
                  <a:fillRect/>
                </a:stretch>
              </a:blipFill>
              <a:ln w="55000" cap="flat" cmpd="thickThin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</p:grpSp>
        <p:sp>
          <p:nvSpPr>
            <p:cNvPr id="30" name="Freeform: Shape 29"/>
            <p:cNvSpPr/>
            <p:nvPr/>
          </p:nvSpPr>
          <p:spPr>
            <a:xfrm flipV="1">
              <a:off x="5410080" y="1668087"/>
              <a:ext cx="537660" cy="525164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5234161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164947" y="1828601"/>
              <a:ext cx="413187" cy="401558"/>
              <a:chOff x="2366370" y="809758"/>
              <a:chExt cx="493939" cy="480037"/>
            </a:xfrm>
            <a:solidFill>
              <a:srgbClr val="000000"/>
            </a:solidFill>
          </p:grpSpPr>
          <p:sp>
            <p:nvSpPr>
              <p:cNvPr id="34" name="Freeform: Shape 33"/>
              <p:cNvSpPr/>
              <p:nvPr/>
            </p:nvSpPr>
            <p:spPr>
              <a:xfrm>
                <a:off x="2366370" y="809758"/>
                <a:ext cx="493939" cy="480037"/>
              </a:xfrm>
              <a:custGeom>
                <a:avLst/>
                <a:gdLst>
                  <a:gd name="connsiteX0" fmla="*/ 58424 w 493939"/>
                  <a:gd name="connsiteY0" fmla="*/ 0 h 480037"/>
                  <a:gd name="connsiteX1" fmla="*/ 435515 w 493939"/>
                  <a:gd name="connsiteY1" fmla="*/ 0 h 480037"/>
                  <a:gd name="connsiteX2" fmla="*/ 493939 w 493939"/>
                  <a:gd name="connsiteY2" fmla="*/ 58424 h 480037"/>
                  <a:gd name="connsiteX3" fmla="*/ 493939 w 493939"/>
                  <a:gd name="connsiteY3" fmla="*/ 292114 h 480037"/>
                  <a:gd name="connsiteX4" fmla="*/ 435515 w 493939"/>
                  <a:gd name="connsiteY4" fmla="*/ 350538 h 480037"/>
                  <a:gd name="connsiteX5" fmla="*/ 251654 w 493939"/>
                  <a:gd name="connsiteY5" fmla="*/ 350538 h 480037"/>
                  <a:gd name="connsiteX6" fmla="*/ 227301 w 493939"/>
                  <a:gd name="connsiteY6" fmla="*/ 480037 h 480037"/>
                  <a:gd name="connsiteX7" fmla="*/ 101436 w 493939"/>
                  <a:gd name="connsiteY7" fmla="*/ 350538 h 480037"/>
                  <a:gd name="connsiteX8" fmla="*/ 58424 w 493939"/>
                  <a:gd name="connsiteY8" fmla="*/ 350538 h 480037"/>
                  <a:gd name="connsiteX9" fmla="*/ 0 w 493939"/>
                  <a:gd name="connsiteY9" fmla="*/ 292114 h 480037"/>
                  <a:gd name="connsiteX10" fmla="*/ 0 w 493939"/>
                  <a:gd name="connsiteY10" fmla="*/ 58424 h 480037"/>
                  <a:gd name="connsiteX11" fmla="*/ 58424 w 493939"/>
                  <a:gd name="connsiteY11" fmla="*/ 0 h 48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3939" h="480037">
                    <a:moveTo>
                      <a:pt x="58424" y="0"/>
                    </a:moveTo>
                    <a:lnTo>
                      <a:pt x="435515" y="0"/>
                    </a:lnTo>
                    <a:cubicBezTo>
                      <a:pt x="467782" y="0"/>
                      <a:pt x="493939" y="26157"/>
                      <a:pt x="493939" y="58424"/>
                    </a:cubicBezTo>
                    <a:lnTo>
                      <a:pt x="493939" y="292114"/>
                    </a:lnTo>
                    <a:cubicBezTo>
                      <a:pt x="493939" y="324381"/>
                      <a:pt x="467782" y="350538"/>
                      <a:pt x="435515" y="350538"/>
                    </a:cubicBezTo>
                    <a:lnTo>
                      <a:pt x="251654" y="350538"/>
                    </a:lnTo>
                    <a:lnTo>
                      <a:pt x="227301" y="480037"/>
                    </a:lnTo>
                    <a:lnTo>
                      <a:pt x="101436" y="350538"/>
                    </a:lnTo>
                    <a:lnTo>
                      <a:pt x="58424" y="350538"/>
                    </a:lnTo>
                    <a:cubicBezTo>
                      <a:pt x="26157" y="350538"/>
                      <a:pt x="0" y="324381"/>
                      <a:pt x="0" y="292114"/>
                    </a:cubicBezTo>
                    <a:lnTo>
                      <a:pt x="0" y="58424"/>
                    </a:lnTo>
                    <a:cubicBezTo>
                      <a:pt x="0" y="26157"/>
                      <a:pt x="26157" y="0"/>
                      <a:pt x="58424" y="0"/>
                    </a:cubicBezTo>
                    <a:close/>
                  </a:path>
                </a:pathLst>
              </a:custGeom>
              <a:solidFill>
                <a:schemeClr val="tx1">
                  <a:alpha val="57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438400" y="945661"/>
                <a:ext cx="355600" cy="97692"/>
                <a:chOff x="2454031" y="957384"/>
                <a:chExt cx="355600" cy="97692"/>
              </a:xfrm>
              <a:grpFill/>
            </p:grpSpPr>
            <p:sp>
              <p:nvSpPr>
                <p:cNvPr id="36" name="Oval 35"/>
                <p:cNvSpPr/>
                <p:nvPr/>
              </p:nvSpPr>
              <p:spPr>
                <a:xfrm>
                  <a:off x="2454031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582985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711939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MESSAGE_2"/>
          <p:cNvGrpSpPr/>
          <p:nvPr/>
        </p:nvGrpSpPr>
        <p:grpSpPr>
          <a:xfrm>
            <a:off x="7081626" y="1792452"/>
            <a:ext cx="1451181" cy="1451181"/>
            <a:chOff x="4760326" y="1189115"/>
            <a:chExt cx="1451181" cy="1451181"/>
          </a:xfrm>
        </p:grpSpPr>
        <p:grpSp>
          <p:nvGrpSpPr>
            <p:cNvPr id="44" name="Group 43"/>
            <p:cNvGrpSpPr/>
            <p:nvPr/>
          </p:nvGrpSpPr>
          <p:grpSpPr>
            <a:xfrm>
              <a:off x="4760326" y="1189115"/>
              <a:ext cx="1451181" cy="1451181"/>
              <a:chOff x="5463319" y="1308285"/>
              <a:chExt cx="1182588" cy="1182589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5463319" y="1308285"/>
                <a:ext cx="1182588" cy="1182589"/>
                <a:chOff x="5401402" y="2250633"/>
                <a:chExt cx="776234" cy="776234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5401402" y="2250633"/>
                  <a:ext cx="776234" cy="776234"/>
                </a:xfrm>
                <a:prstGeom prst="ellipse">
                  <a:avLst/>
                </a:prstGeom>
                <a:solidFill>
                  <a:srgbClr val="000000">
                    <a:alpha val="6000"/>
                  </a:srgbClr>
                </a:solidFill>
                <a:ln w="25400">
                  <a:noFill/>
                </a:ln>
                <a:effectLst>
                  <a:softEdge rad="1143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484924" y="2292651"/>
                  <a:ext cx="685680" cy="685680"/>
                </a:xfrm>
                <a:prstGeom prst="ellipse">
                  <a:avLst/>
                </a:prstGeom>
                <a:gradFill>
                  <a:gsLst>
                    <a:gs pos="0">
                      <a:srgbClr val="4963F2"/>
                    </a:gs>
                    <a:gs pos="100000">
                      <a:srgbClr val="3C86F0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">
                <a:alphaModFix amt="15000"/>
              </a:blip>
              <a:srcRect l="9137" t="-719" r="37757" b="719"/>
              <a:stretch/>
            </p:blipFill>
            <p:spPr>
              <a:xfrm>
                <a:off x="5578394" y="1395870"/>
                <a:ext cx="1042416" cy="1042416"/>
              </a:xfrm>
              <a:prstGeom prst="ellipse">
                <a:avLst/>
              </a:prstGeom>
              <a:blipFill dpi="0" rotWithShape="1">
                <a:blip r:embed="rId3">
                  <a:alphaModFix amt="15000"/>
                </a:blip>
                <a:srcRect/>
                <a:stretch>
                  <a:fillRect/>
                </a:stretch>
              </a:blipFill>
              <a:ln w="55000" cap="flat" cmpd="thickThin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</p:grpSp>
        <p:sp>
          <p:nvSpPr>
            <p:cNvPr id="45" name="Freeform: Shape 44"/>
            <p:cNvSpPr/>
            <p:nvPr/>
          </p:nvSpPr>
          <p:spPr>
            <a:xfrm flipV="1">
              <a:off x="5410080" y="1668087"/>
              <a:ext cx="537660" cy="525164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5234161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164947" y="1828601"/>
              <a:ext cx="413187" cy="401558"/>
              <a:chOff x="2366370" y="809758"/>
              <a:chExt cx="493939" cy="480037"/>
            </a:xfrm>
            <a:solidFill>
              <a:srgbClr val="000000"/>
            </a:solidFill>
          </p:grpSpPr>
          <p:sp>
            <p:nvSpPr>
              <p:cNvPr id="48" name="Freeform: Shape 47"/>
              <p:cNvSpPr/>
              <p:nvPr/>
            </p:nvSpPr>
            <p:spPr>
              <a:xfrm>
                <a:off x="2366370" y="809758"/>
                <a:ext cx="493939" cy="480037"/>
              </a:xfrm>
              <a:custGeom>
                <a:avLst/>
                <a:gdLst>
                  <a:gd name="connsiteX0" fmla="*/ 58424 w 493939"/>
                  <a:gd name="connsiteY0" fmla="*/ 0 h 480037"/>
                  <a:gd name="connsiteX1" fmla="*/ 435515 w 493939"/>
                  <a:gd name="connsiteY1" fmla="*/ 0 h 480037"/>
                  <a:gd name="connsiteX2" fmla="*/ 493939 w 493939"/>
                  <a:gd name="connsiteY2" fmla="*/ 58424 h 480037"/>
                  <a:gd name="connsiteX3" fmla="*/ 493939 w 493939"/>
                  <a:gd name="connsiteY3" fmla="*/ 292114 h 480037"/>
                  <a:gd name="connsiteX4" fmla="*/ 435515 w 493939"/>
                  <a:gd name="connsiteY4" fmla="*/ 350538 h 480037"/>
                  <a:gd name="connsiteX5" fmla="*/ 251654 w 493939"/>
                  <a:gd name="connsiteY5" fmla="*/ 350538 h 480037"/>
                  <a:gd name="connsiteX6" fmla="*/ 227301 w 493939"/>
                  <a:gd name="connsiteY6" fmla="*/ 480037 h 480037"/>
                  <a:gd name="connsiteX7" fmla="*/ 101436 w 493939"/>
                  <a:gd name="connsiteY7" fmla="*/ 350538 h 480037"/>
                  <a:gd name="connsiteX8" fmla="*/ 58424 w 493939"/>
                  <a:gd name="connsiteY8" fmla="*/ 350538 h 480037"/>
                  <a:gd name="connsiteX9" fmla="*/ 0 w 493939"/>
                  <a:gd name="connsiteY9" fmla="*/ 292114 h 480037"/>
                  <a:gd name="connsiteX10" fmla="*/ 0 w 493939"/>
                  <a:gd name="connsiteY10" fmla="*/ 58424 h 480037"/>
                  <a:gd name="connsiteX11" fmla="*/ 58424 w 493939"/>
                  <a:gd name="connsiteY11" fmla="*/ 0 h 48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3939" h="480037">
                    <a:moveTo>
                      <a:pt x="58424" y="0"/>
                    </a:moveTo>
                    <a:lnTo>
                      <a:pt x="435515" y="0"/>
                    </a:lnTo>
                    <a:cubicBezTo>
                      <a:pt x="467782" y="0"/>
                      <a:pt x="493939" y="26157"/>
                      <a:pt x="493939" y="58424"/>
                    </a:cubicBezTo>
                    <a:lnTo>
                      <a:pt x="493939" y="292114"/>
                    </a:lnTo>
                    <a:cubicBezTo>
                      <a:pt x="493939" y="324381"/>
                      <a:pt x="467782" y="350538"/>
                      <a:pt x="435515" y="350538"/>
                    </a:cubicBezTo>
                    <a:lnTo>
                      <a:pt x="251654" y="350538"/>
                    </a:lnTo>
                    <a:lnTo>
                      <a:pt x="227301" y="480037"/>
                    </a:lnTo>
                    <a:lnTo>
                      <a:pt x="101436" y="350538"/>
                    </a:lnTo>
                    <a:lnTo>
                      <a:pt x="58424" y="350538"/>
                    </a:lnTo>
                    <a:cubicBezTo>
                      <a:pt x="26157" y="350538"/>
                      <a:pt x="0" y="324381"/>
                      <a:pt x="0" y="292114"/>
                    </a:cubicBezTo>
                    <a:lnTo>
                      <a:pt x="0" y="58424"/>
                    </a:lnTo>
                    <a:cubicBezTo>
                      <a:pt x="0" y="26157"/>
                      <a:pt x="26157" y="0"/>
                      <a:pt x="58424" y="0"/>
                    </a:cubicBezTo>
                    <a:close/>
                  </a:path>
                </a:pathLst>
              </a:custGeom>
              <a:solidFill>
                <a:schemeClr val="tx1">
                  <a:alpha val="57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2438400" y="945661"/>
                <a:ext cx="355600" cy="97692"/>
                <a:chOff x="2454031" y="957384"/>
                <a:chExt cx="355600" cy="97692"/>
              </a:xfrm>
              <a:grpFill/>
            </p:grpSpPr>
            <p:sp>
              <p:nvSpPr>
                <p:cNvPr id="50" name="Oval 49"/>
                <p:cNvSpPr/>
                <p:nvPr/>
              </p:nvSpPr>
              <p:spPr>
                <a:xfrm>
                  <a:off x="2454031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582985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711939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MESSAGE_1"/>
          <p:cNvGrpSpPr/>
          <p:nvPr/>
        </p:nvGrpSpPr>
        <p:grpSpPr>
          <a:xfrm>
            <a:off x="3836346" y="1177809"/>
            <a:ext cx="1501826" cy="1501826"/>
            <a:chOff x="4765252" y="1177809"/>
            <a:chExt cx="1501826" cy="1501826"/>
          </a:xfrm>
        </p:grpSpPr>
        <p:grpSp>
          <p:nvGrpSpPr>
            <p:cNvPr id="58" name="Group 57"/>
            <p:cNvGrpSpPr/>
            <p:nvPr/>
          </p:nvGrpSpPr>
          <p:grpSpPr>
            <a:xfrm>
              <a:off x="4765252" y="1177809"/>
              <a:ext cx="1501826" cy="1501826"/>
              <a:chOff x="5467341" y="1299072"/>
              <a:chExt cx="1223861" cy="1223861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5467341" y="1299072"/>
                <a:ext cx="1223861" cy="1223861"/>
                <a:chOff x="5404042" y="2244588"/>
                <a:chExt cx="803325" cy="80332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404042" y="2244588"/>
                  <a:ext cx="803325" cy="803325"/>
                </a:xfrm>
                <a:prstGeom prst="ellipse">
                  <a:avLst/>
                </a:prstGeom>
                <a:solidFill>
                  <a:srgbClr val="000000">
                    <a:alpha val="6000"/>
                  </a:srgbClr>
                </a:solidFill>
                <a:ln w="25400">
                  <a:noFill/>
                </a:ln>
                <a:effectLst>
                  <a:softEdge rad="1143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484924" y="2292651"/>
                  <a:ext cx="685680" cy="685680"/>
                </a:xfrm>
                <a:prstGeom prst="ellipse">
                  <a:avLst/>
                </a:prstGeom>
                <a:gradFill>
                  <a:gsLst>
                    <a:gs pos="0">
                      <a:srgbClr val="4959F2"/>
                    </a:gs>
                    <a:gs pos="100000">
                      <a:srgbClr val="3E94F4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2">
                <a:alphaModFix amt="15000"/>
              </a:blip>
              <a:srcRect l="9137" t="-719" r="37757" b="719"/>
              <a:stretch/>
            </p:blipFill>
            <p:spPr>
              <a:xfrm>
                <a:off x="5578393" y="1395870"/>
                <a:ext cx="1042416" cy="1042416"/>
              </a:xfrm>
              <a:prstGeom prst="ellipse">
                <a:avLst/>
              </a:prstGeom>
              <a:blipFill dpi="0" rotWithShape="1">
                <a:blip r:embed="rId3">
                  <a:alphaModFix amt="15000"/>
                </a:blip>
                <a:srcRect/>
                <a:stretch>
                  <a:fillRect/>
                </a:stretch>
              </a:blipFill>
              <a:ln w="55000" cap="flat" cmpd="thickThin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</p:grpSp>
        <p:sp>
          <p:nvSpPr>
            <p:cNvPr id="59" name="Freeform: Shape 58"/>
            <p:cNvSpPr/>
            <p:nvPr/>
          </p:nvSpPr>
          <p:spPr>
            <a:xfrm flipV="1">
              <a:off x="5410080" y="1668087"/>
              <a:ext cx="537660" cy="525164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234161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164947" y="1828601"/>
              <a:ext cx="413187" cy="401558"/>
              <a:chOff x="2366370" y="809758"/>
              <a:chExt cx="493939" cy="480037"/>
            </a:xfrm>
            <a:solidFill>
              <a:srgbClr val="000000"/>
            </a:solidFill>
          </p:grpSpPr>
          <p:sp>
            <p:nvSpPr>
              <p:cNvPr id="62" name="Freeform: Shape 61"/>
              <p:cNvSpPr/>
              <p:nvPr/>
            </p:nvSpPr>
            <p:spPr>
              <a:xfrm>
                <a:off x="2366370" y="809758"/>
                <a:ext cx="493939" cy="480037"/>
              </a:xfrm>
              <a:custGeom>
                <a:avLst/>
                <a:gdLst>
                  <a:gd name="connsiteX0" fmla="*/ 58424 w 493939"/>
                  <a:gd name="connsiteY0" fmla="*/ 0 h 480037"/>
                  <a:gd name="connsiteX1" fmla="*/ 435515 w 493939"/>
                  <a:gd name="connsiteY1" fmla="*/ 0 h 480037"/>
                  <a:gd name="connsiteX2" fmla="*/ 493939 w 493939"/>
                  <a:gd name="connsiteY2" fmla="*/ 58424 h 480037"/>
                  <a:gd name="connsiteX3" fmla="*/ 493939 w 493939"/>
                  <a:gd name="connsiteY3" fmla="*/ 292114 h 480037"/>
                  <a:gd name="connsiteX4" fmla="*/ 435515 w 493939"/>
                  <a:gd name="connsiteY4" fmla="*/ 350538 h 480037"/>
                  <a:gd name="connsiteX5" fmla="*/ 251654 w 493939"/>
                  <a:gd name="connsiteY5" fmla="*/ 350538 h 480037"/>
                  <a:gd name="connsiteX6" fmla="*/ 227301 w 493939"/>
                  <a:gd name="connsiteY6" fmla="*/ 480037 h 480037"/>
                  <a:gd name="connsiteX7" fmla="*/ 101436 w 493939"/>
                  <a:gd name="connsiteY7" fmla="*/ 350538 h 480037"/>
                  <a:gd name="connsiteX8" fmla="*/ 58424 w 493939"/>
                  <a:gd name="connsiteY8" fmla="*/ 350538 h 480037"/>
                  <a:gd name="connsiteX9" fmla="*/ 0 w 493939"/>
                  <a:gd name="connsiteY9" fmla="*/ 292114 h 480037"/>
                  <a:gd name="connsiteX10" fmla="*/ 0 w 493939"/>
                  <a:gd name="connsiteY10" fmla="*/ 58424 h 480037"/>
                  <a:gd name="connsiteX11" fmla="*/ 58424 w 493939"/>
                  <a:gd name="connsiteY11" fmla="*/ 0 h 48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3939" h="480037">
                    <a:moveTo>
                      <a:pt x="58424" y="0"/>
                    </a:moveTo>
                    <a:lnTo>
                      <a:pt x="435515" y="0"/>
                    </a:lnTo>
                    <a:cubicBezTo>
                      <a:pt x="467782" y="0"/>
                      <a:pt x="493939" y="26157"/>
                      <a:pt x="493939" y="58424"/>
                    </a:cubicBezTo>
                    <a:lnTo>
                      <a:pt x="493939" y="292114"/>
                    </a:lnTo>
                    <a:cubicBezTo>
                      <a:pt x="493939" y="324381"/>
                      <a:pt x="467782" y="350538"/>
                      <a:pt x="435515" y="350538"/>
                    </a:cubicBezTo>
                    <a:lnTo>
                      <a:pt x="251654" y="350538"/>
                    </a:lnTo>
                    <a:lnTo>
                      <a:pt x="227301" y="480037"/>
                    </a:lnTo>
                    <a:lnTo>
                      <a:pt x="101436" y="350538"/>
                    </a:lnTo>
                    <a:lnTo>
                      <a:pt x="58424" y="350538"/>
                    </a:lnTo>
                    <a:cubicBezTo>
                      <a:pt x="26157" y="350538"/>
                      <a:pt x="0" y="324381"/>
                      <a:pt x="0" y="292114"/>
                    </a:cubicBezTo>
                    <a:lnTo>
                      <a:pt x="0" y="58424"/>
                    </a:lnTo>
                    <a:cubicBezTo>
                      <a:pt x="0" y="26157"/>
                      <a:pt x="26157" y="0"/>
                      <a:pt x="58424" y="0"/>
                    </a:cubicBezTo>
                    <a:close/>
                  </a:path>
                </a:pathLst>
              </a:custGeom>
              <a:solidFill>
                <a:schemeClr val="tx1">
                  <a:alpha val="57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2438400" y="945661"/>
                <a:ext cx="355600" cy="97692"/>
                <a:chOff x="2454031" y="957384"/>
                <a:chExt cx="355600" cy="97692"/>
              </a:xfrm>
              <a:grpFill/>
            </p:grpSpPr>
            <p:sp>
              <p:nvSpPr>
                <p:cNvPr id="64" name="Oval 63"/>
                <p:cNvSpPr/>
                <p:nvPr/>
              </p:nvSpPr>
              <p:spPr>
                <a:xfrm>
                  <a:off x="2454031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2582985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2711939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1" name="Mask_right"/>
          <p:cNvSpPr/>
          <p:nvPr/>
        </p:nvSpPr>
        <p:spPr>
          <a:xfrm>
            <a:off x="2733675" y="198438"/>
            <a:ext cx="2529143" cy="4887912"/>
          </a:xfrm>
          <a:prstGeom prst="rect">
            <a:avLst/>
          </a:prstGeom>
          <a:gradFill>
            <a:gsLst>
              <a:gs pos="16000">
                <a:srgbClr val="3B7FEE"/>
              </a:gs>
              <a:gs pos="1961">
                <a:srgbClr val="3F9AF6"/>
              </a:gs>
              <a:gs pos="100000">
                <a:srgbClr val="5144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Mask_left"/>
          <p:cNvSpPr/>
          <p:nvPr/>
        </p:nvSpPr>
        <p:spPr>
          <a:xfrm>
            <a:off x="6946894" y="263092"/>
            <a:ext cx="2164449" cy="4887912"/>
          </a:xfrm>
          <a:prstGeom prst="rect">
            <a:avLst/>
          </a:prstGeom>
          <a:gradFill>
            <a:gsLst>
              <a:gs pos="16000">
                <a:srgbClr val="3B7FEE"/>
              </a:gs>
              <a:gs pos="1961">
                <a:srgbClr val="3F9AF6"/>
              </a:gs>
              <a:gs pos="100000">
                <a:srgbClr val="5144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shadow_left"/>
          <p:cNvSpPr/>
          <p:nvPr/>
        </p:nvSpPr>
        <p:spPr>
          <a:xfrm flipV="1">
            <a:off x="3127028" y="638583"/>
            <a:ext cx="2135790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shadow_right"/>
          <p:cNvSpPr/>
          <p:nvPr/>
        </p:nvSpPr>
        <p:spPr>
          <a:xfrm flipH="1" flipV="1">
            <a:off x="6686392" y="616046"/>
            <a:ext cx="2160047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broken_left"/>
          <p:cNvSpPr/>
          <p:nvPr/>
        </p:nvSpPr>
        <p:spPr>
          <a:xfrm flipV="1">
            <a:off x="3404200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broken_right"/>
          <p:cNvSpPr/>
          <p:nvPr/>
        </p:nvSpPr>
        <p:spPr>
          <a:xfrm flipH="1" flipV="1">
            <a:off x="6928243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8"/>
          <p:cNvSpPr txBox="1">
            <a:spLocks/>
          </p:cNvSpPr>
          <p:nvPr/>
        </p:nvSpPr>
        <p:spPr>
          <a:xfrm>
            <a:off x="336789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Splitting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Monoliths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37946" y="2721371"/>
            <a:ext cx="797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Ten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29632" y="2721371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Ago</a:t>
            </a:r>
          </a:p>
        </p:txBody>
      </p:sp>
      <p:grpSp>
        <p:nvGrpSpPr>
          <p:cNvPr id="81" name="MESSAGE_3"/>
          <p:cNvGrpSpPr/>
          <p:nvPr/>
        </p:nvGrpSpPr>
        <p:grpSpPr>
          <a:xfrm>
            <a:off x="5303407" y="1762804"/>
            <a:ext cx="1536538" cy="1536538"/>
            <a:chOff x="4766663" y="1164025"/>
            <a:chExt cx="1536538" cy="1536538"/>
          </a:xfrm>
        </p:grpSpPr>
        <p:grpSp>
          <p:nvGrpSpPr>
            <p:cNvPr id="82" name="Group 81"/>
            <p:cNvGrpSpPr/>
            <p:nvPr/>
          </p:nvGrpSpPr>
          <p:grpSpPr>
            <a:xfrm>
              <a:off x="4766663" y="1164025"/>
              <a:ext cx="1536538" cy="1536538"/>
              <a:chOff x="5468490" y="1287839"/>
              <a:chExt cx="1252148" cy="1252148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468490" y="1287839"/>
                <a:ext cx="1252148" cy="1252148"/>
                <a:chOff x="5404795" y="2237214"/>
                <a:chExt cx="821892" cy="82189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5404795" y="2237214"/>
                  <a:ext cx="821892" cy="821892"/>
                </a:xfrm>
                <a:prstGeom prst="ellipse">
                  <a:avLst/>
                </a:prstGeom>
                <a:solidFill>
                  <a:srgbClr val="000000">
                    <a:alpha val="6000"/>
                  </a:srgbClr>
                </a:solidFill>
                <a:ln w="25400">
                  <a:noFill/>
                </a:ln>
                <a:effectLst>
                  <a:softEdge rad="11430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5484924" y="2292651"/>
                  <a:ext cx="685680" cy="685680"/>
                </a:xfrm>
                <a:prstGeom prst="ellipse">
                  <a:avLst/>
                </a:prstGeom>
                <a:gradFill>
                  <a:gsLst>
                    <a:gs pos="0">
                      <a:srgbClr val="4969F2"/>
                    </a:gs>
                    <a:gs pos="100000">
                      <a:srgbClr val="3D86F0"/>
                    </a:gs>
                  </a:gsLst>
                  <a:lin ang="0" scaled="0"/>
                </a:gra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2">
                <a:alphaModFix amt="15000"/>
              </a:blip>
              <a:srcRect l="9137" t="-719" r="37757" b="719"/>
              <a:stretch/>
            </p:blipFill>
            <p:spPr>
              <a:xfrm>
                <a:off x="5578393" y="1395870"/>
                <a:ext cx="1042416" cy="1042416"/>
              </a:xfrm>
              <a:prstGeom prst="ellipse">
                <a:avLst/>
              </a:prstGeom>
              <a:blipFill dpi="0" rotWithShape="1">
                <a:blip r:embed="rId3">
                  <a:alphaModFix amt="15000"/>
                </a:blip>
                <a:srcRect/>
                <a:stretch>
                  <a:fillRect/>
                </a:stretch>
              </a:blipFill>
              <a:ln w="55000" cap="flat" cmpd="thickThin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</p:grpSp>
        <p:sp>
          <p:nvSpPr>
            <p:cNvPr id="83" name="Freeform: Shape 82"/>
            <p:cNvSpPr/>
            <p:nvPr/>
          </p:nvSpPr>
          <p:spPr>
            <a:xfrm flipV="1">
              <a:off x="5410080" y="1668087"/>
              <a:ext cx="537660" cy="525164"/>
            </a:xfrm>
            <a:custGeom>
              <a:avLst/>
              <a:gdLst>
                <a:gd name="connsiteX0" fmla="*/ 67735 w 572654"/>
                <a:gd name="connsiteY0" fmla="*/ 559345 h 559345"/>
                <a:gd name="connsiteX1" fmla="*/ 504919 w 572654"/>
                <a:gd name="connsiteY1" fmla="*/ 559345 h 559345"/>
                <a:gd name="connsiteX2" fmla="*/ 572654 w 572654"/>
                <a:gd name="connsiteY2" fmla="*/ 491610 h 559345"/>
                <a:gd name="connsiteX3" fmla="*/ 572654 w 572654"/>
                <a:gd name="connsiteY3" fmla="*/ 220680 h 559345"/>
                <a:gd name="connsiteX4" fmla="*/ 504919 w 572654"/>
                <a:gd name="connsiteY4" fmla="*/ 152945 h 559345"/>
                <a:gd name="connsiteX5" fmla="*/ 447345 w 572654"/>
                <a:gd name="connsiteY5" fmla="*/ 152945 h 559345"/>
                <a:gd name="connsiteX6" fmla="*/ 301548 w 572654"/>
                <a:gd name="connsiteY6" fmla="*/ 0 h 559345"/>
                <a:gd name="connsiteX7" fmla="*/ 269929 w 572654"/>
                <a:gd name="connsiteY7" fmla="*/ 152945 h 559345"/>
                <a:gd name="connsiteX8" fmla="*/ 67735 w 572654"/>
                <a:gd name="connsiteY8" fmla="*/ 152945 h 559345"/>
                <a:gd name="connsiteX9" fmla="*/ 0 w 572654"/>
                <a:gd name="connsiteY9" fmla="*/ 220680 h 559345"/>
                <a:gd name="connsiteX10" fmla="*/ 0 w 572654"/>
                <a:gd name="connsiteY10" fmla="*/ 491610 h 559345"/>
                <a:gd name="connsiteX11" fmla="*/ 67735 w 572654"/>
                <a:gd name="connsiteY11" fmla="*/ 559345 h 5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654" h="559345">
                  <a:moveTo>
                    <a:pt x="67735" y="559345"/>
                  </a:moveTo>
                  <a:lnTo>
                    <a:pt x="504919" y="559345"/>
                  </a:lnTo>
                  <a:cubicBezTo>
                    <a:pt x="542328" y="559345"/>
                    <a:pt x="572654" y="529019"/>
                    <a:pt x="572654" y="491610"/>
                  </a:cubicBezTo>
                  <a:lnTo>
                    <a:pt x="572654" y="220680"/>
                  </a:lnTo>
                  <a:cubicBezTo>
                    <a:pt x="572654" y="183271"/>
                    <a:pt x="542328" y="152945"/>
                    <a:pt x="504919" y="152945"/>
                  </a:cubicBezTo>
                  <a:lnTo>
                    <a:pt x="447345" y="152945"/>
                  </a:lnTo>
                  <a:lnTo>
                    <a:pt x="301548" y="0"/>
                  </a:lnTo>
                  <a:lnTo>
                    <a:pt x="269929" y="152945"/>
                  </a:lnTo>
                  <a:lnTo>
                    <a:pt x="67735" y="152945"/>
                  </a:lnTo>
                  <a:cubicBezTo>
                    <a:pt x="30326" y="152945"/>
                    <a:pt x="0" y="183271"/>
                    <a:pt x="0" y="220680"/>
                  </a:cubicBezTo>
                  <a:lnTo>
                    <a:pt x="0" y="491610"/>
                  </a:lnTo>
                  <a:cubicBezTo>
                    <a:pt x="0" y="529019"/>
                    <a:pt x="30326" y="559345"/>
                    <a:pt x="67735" y="559345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5234161" y="1786233"/>
              <a:ext cx="409093" cy="575315"/>
            </a:xfrm>
            <a:custGeom>
              <a:avLst/>
              <a:gdLst>
                <a:gd name="connsiteX0" fmla="*/ 58424 w 493939"/>
                <a:gd name="connsiteY0" fmla="*/ 0 h 480037"/>
                <a:gd name="connsiteX1" fmla="*/ 435515 w 493939"/>
                <a:gd name="connsiteY1" fmla="*/ 0 h 480037"/>
                <a:gd name="connsiteX2" fmla="*/ 493939 w 493939"/>
                <a:gd name="connsiteY2" fmla="*/ 58424 h 480037"/>
                <a:gd name="connsiteX3" fmla="*/ 493939 w 493939"/>
                <a:gd name="connsiteY3" fmla="*/ 292114 h 480037"/>
                <a:gd name="connsiteX4" fmla="*/ 435515 w 493939"/>
                <a:gd name="connsiteY4" fmla="*/ 350538 h 480037"/>
                <a:gd name="connsiteX5" fmla="*/ 251654 w 493939"/>
                <a:gd name="connsiteY5" fmla="*/ 350538 h 480037"/>
                <a:gd name="connsiteX6" fmla="*/ 227301 w 493939"/>
                <a:gd name="connsiteY6" fmla="*/ 480037 h 480037"/>
                <a:gd name="connsiteX7" fmla="*/ 101436 w 493939"/>
                <a:gd name="connsiteY7" fmla="*/ 350538 h 480037"/>
                <a:gd name="connsiteX8" fmla="*/ 58424 w 493939"/>
                <a:gd name="connsiteY8" fmla="*/ 350538 h 480037"/>
                <a:gd name="connsiteX9" fmla="*/ 0 w 493939"/>
                <a:gd name="connsiteY9" fmla="*/ 292114 h 480037"/>
                <a:gd name="connsiteX10" fmla="*/ 0 w 493939"/>
                <a:gd name="connsiteY10" fmla="*/ 58424 h 480037"/>
                <a:gd name="connsiteX11" fmla="*/ 58424 w 493939"/>
                <a:gd name="connsiteY11" fmla="*/ 0 h 48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939" h="480037">
                  <a:moveTo>
                    <a:pt x="58424" y="0"/>
                  </a:moveTo>
                  <a:lnTo>
                    <a:pt x="435515" y="0"/>
                  </a:lnTo>
                  <a:cubicBezTo>
                    <a:pt x="467782" y="0"/>
                    <a:pt x="493939" y="26157"/>
                    <a:pt x="493939" y="58424"/>
                  </a:cubicBezTo>
                  <a:lnTo>
                    <a:pt x="493939" y="292114"/>
                  </a:lnTo>
                  <a:cubicBezTo>
                    <a:pt x="493939" y="324381"/>
                    <a:pt x="467782" y="350538"/>
                    <a:pt x="435515" y="350538"/>
                  </a:cubicBezTo>
                  <a:lnTo>
                    <a:pt x="251654" y="350538"/>
                  </a:lnTo>
                  <a:lnTo>
                    <a:pt x="227301" y="480037"/>
                  </a:lnTo>
                  <a:lnTo>
                    <a:pt x="101436" y="350538"/>
                  </a:lnTo>
                  <a:lnTo>
                    <a:pt x="58424" y="350538"/>
                  </a:lnTo>
                  <a:cubicBezTo>
                    <a:pt x="26157" y="350538"/>
                    <a:pt x="0" y="324381"/>
                    <a:pt x="0" y="292114"/>
                  </a:cubicBezTo>
                  <a:lnTo>
                    <a:pt x="0" y="58424"/>
                  </a:lnTo>
                  <a:cubicBezTo>
                    <a:pt x="0" y="26157"/>
                    <a:pt x="26157" y="0"/>
                    <a:pt x="58424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9050">
              <a:noFill/>
            </a:ln>
            <a:effectLst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164947" y="1828601"/>
              <a:ext cx="413187" cy="401558"/>
              <a:chOff x="2366370" y="809758"/>
              <a:chExt cx="493939" cy="480037"/>
            </a:xfrm>
            <a:solidFill>
              <a:srgbClr val="000000"/>
            </a:solidFill>
          </p:grpSpPr>
          <p:sp>
            <p:nvSpPr>
              <p:cNvPr id="86" name="Freeform: Shape 85"/>
              <p:cNvSpPr/>
              <p:nvPr/>
            </p:nvSpPr>
            <p:spPr>
              <a:xfrm>
                <a:off x="2366370" y="809758"/>
                <a:ext cx="493939" cy="480037"/>
              </a:xfrm>
              <a:custGeom>
                <a:avLst/>
                <a:gdLst>
                  <a:gd name="connsiteX0" fmla="*/ 58424 w 493939"/>
                  <a:gd name="connsiteY0" fmla="*/ 0 h 480037"/>
                  <a:gd name="connsiteX1" fmla="*/ 435515 w 493939"/>
                  <a:gd name="connsiteY1" fmla="*/ 0 h 480037"/>
                  <a:gd name="connsiteX2" fmla="*/ 493939 w 493939"/>
                  <a:gd name="connsiteY2" fmla="*/ 58424 h 480037"/>
                  <a:gd name="connsiteX3" fmla="*/ 493939 w 493939"/>
                  <a:gd name="connsiteY3" fmla="*/ 292114 h 480037"/>
                  <a:gd name="connsiteX4" fmla="*/ 435515 w 493939"/>
                  <a:gd name="connsiteY4" fmla="*/ 350538 h 480037"/>
                  <a:gd name="connsiteX5" fmla="*/ 251654 w 493939"/>
                  <a:gd name="connsiteY5" fmla="*/ 350538 h 480037"/>
                  <a:gd name="connsiteX6" fmla="*/ 227301 w 493939"/>
                  <a:gd name="connsiteY6" fmla="*/ 480037 h 480037"/>
                  <a:gd name="connsiteX7" fmla="*/ 101436 w 493939"/>
                  <a:gd name="connsiteY7" fmla="*/ 350538 h 480037"/>
                  <a:gd name="connsiteX8" fmla="*/ 58424 w 493939"/>
                  <a:gd name="connsiteY8" fmla="*/ 350538 h 480037"/>
                  <a:gd name="connsiteX9" fmla="*/ 0 w 493939"/>
                  <a:gd name="connsiteY9" fmla="*/ 292114 h 480037"/>
                  <a:gd name="connsiteX10" fmla="*/ 0 w 493939"/>
                  <a:gd name="connsiteY10" fmla="*/ 58424 h 480037"/>
                  <a:gd name="connsiteX11" fmla="*/ 58424 w 493939"/>
                  <a:gd name="connsiteY11" fmla="*/ 0 h 48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3939" h="480037">
                    <a:moveTo>
                      <a:pt x="58424" y="0"/>
                    </a:moveTo>
                    <a:lnTo>
                      <a:pt x="435515" y="0"/>
                    </a:lnTo>
                    <a:cubicBezTo>
                      <a:pt x="467782" y="0"/>
                      <a:pt x="493939" y="26157"/>
                      <a:pt x="493939" y="58424"/>
                    </a:cubicBezTo>
                    <a:lnTo>
                      <a:pt x="493939" y="292114"/>
                    </a:lnTo>
                    <a:cubicBezTo>
                      <a:pt x="493939" y="324381"/>
                      <a:pt x="467782" y="350538"/>
                      <a:pt x="435515" y="350538"/>
                    </a:cubicBezTo>
                    <a:lnTo>
                      <a:pt x="251654" y="350538"/>
                    </a:lnTo>
                    <a:lnTo>
                      <a:pt x="227301" y="480037"/>
                    </a:lnTo>
                    <a:lnTo>
                      <a:pt x="101436" y="350538"/>
                    </a:lnTo>
                    <a:lnTo>
                      <a:pt x="58424" y="350538"/>
                    </a:lnTo>
                    <a:cubicBezTo>
                      <a:pt x="26157" y="350538"/>
                      <a:pt x="0" y="324381"/>
                      <a:pt x="0" y="292114"/>
                    </a:cubicBezTo>
                    <a:lnTo>
                      <a:pt x="0" y="58424"/>
                    </a:lnTo>
                    <a:cubicBezTo>
                      <a:pt x="0" y="26157"/>
                      <a:pt x="26157" y="0"/>
                      <a:pt x="58424" y="0"/>
                    </a:cubicBezTo>
                    <a:close/>
                  </a:path>
                </a:pathLst>
              </a:custGeom>
              <a:solidFill>
                <a:schemeClr val="tx1">
                  <a:alpha val="57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2438400" y="945661"/>
                <a:ext cx="355600" cy="97692"/>
                <a:chOff x="2454031" y="957384"/>
                <a:chExt cx="355600" cy="97692"/>
              </a:xfrm>
              <a:grpFill/>
            </p:grpSpPr>
            <p:sp>
              <p:nvSpPr>
                <p:cNvPr id="88" name="Oval 87"/>
                <p:cNvSpPr/>
                <p:nvPr/>
              </p:nvSpPr>
              <p:spPr>
                <a:xfrm>
                  <a:off x="2454031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582985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711939" y="957384"/>
                  <a:ext cx="97692" cy="97692"/>
                </a:xfrm>
                <a:prstGeom prst="ellipse">
                  <a:avLst/>
                </a:prstGeom>
                <a:solidFill>
                  <a:srgbClr val="4684F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5" name="TextBox 94"/>
          <p:cNvSpPr txBox="1"/>
          <p:nvPr/>
        </p:nvSpPr>
        <p:spPr>
          <a:xfrm>
            <a:off x="5469775" y="1512917"/>
            <a:ext cx="1298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XML &amp; SOAP</a:t>
            </a:r>
          </a:p>
        </p:txBody>
      </p:sp>
      <p:sp>
        <p:nvSpPr>
          <p:cNvPr id="96" name="Oval 95"/>
          <p:cNvSpPr/>
          <p:nvPr/>
        </p:nvSpPr>
        <p:spPr>
          <a:xfrm>
            <a:off x="8966579" y="4988257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7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5.55112E-17 L 0.35781 5.55112E-1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83000" decel="17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5.55556E-7 3.82716E-6 L -0.41094 3.82716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5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74000" decel="19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4.16667E-6 2.83951E-6 L 0.35538 2.83951E-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74000" decel="1900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1.94444E-6 4.69136E-6 L -0.16163 4.69136E-6 " pathEditMode="relative" rAng="0" ptsTypes="AA">
                                      <p:cBhvr>
                                        <p:cTn id="12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1575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  <p:bldP spid="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61">
              <a:srgbClr val="40A1F8"/>
            </a:gs>
            <a:gs pos="20000">
              <a:srgbClr val="3B7DEE"/>
            </a:gs>
            <a:gs pos="100000">
              <a:srgbClr val="5143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Mask_right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shadow_left"/>
          <p:cNvSpPr/>
          <p:nvPr/>
        </p:nvSpPr>
        <p:spPr>
          <a:xfrm flipV="1">
            <a:off x="3127028" y="638583"/>
            <a:ext cx="2135790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shadow_right"/>
          <p:cNvSpPr/>
          <p:nvPr/>
        </p:nvSpPr>
        <p:spPr>
          <a:xfrm flipH="1" flipV="1">
            <a:off x="6686392" y="616046"/>
            <a:ext cx="2160047" cy="4052857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22225">
            <a:noFill/>
          </a:ln>
          <a:effectLst>
            <a:softEdge rad="215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broken_left"/>
          <p:cNvSpPr/>
          <p:nvPr/>
        </p:nvSpPr>
        <p:spPr>
          <a:xfrm flipV="1">
            <a:off x="3404200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broken_right"/>
          <p:cNvSpPr/>
          <p:nvPr/>
        </p:nvSpPr>
        <p:spPr>
          <a:xfrm flipH="1" flipV="1">
            <a:off x="6928243" y="713129"/>
            <a:ext cx="1848679" cy="3702674"/>
          </a:xfrm>
          <a:custGeom>
            <a:avLst/>
            <a:gdLst>
              <a:gd name="connsiteX0" fmla="*/ 1407449 w 1848679"/>
              <a:gd name="connsiteY0" fmla="*/ 0 h 3702674"/>
              <a:gd name="connsiteX1" fmla="*/ 1848679 w 1848679"/>
              <a:gd name="connsiteY1" fmla="*/ 0 h 3702674"/>
              <a:gd name="connsiteX2" fmla="*/ 1848679 w 1848679"/>
              <a:gd name="connsiteY2" fmla="*/ 3702674 h 3702674"/>
              <a:gd name="connsiteX3" fmla="*/ 1407449 w 1848679"/>
              <a:gd name="connsiteY3" fmla="*/ 3702674 h 3702674"/>
              <a:gd name="connsiteX4" fmla="*/ 1098893 w 1848679"/>
              <a:gd name="connsiteY4" fmla="*/ 3085562 h 3702674"/>
              <a:gd name="connsiteX5" fmla="*/ 308556 w 1848679"/>
              <a:gd name="connsiteY5" fmla="*/ 3085562 h 3702674"/>
              <a:gd name="connsiteX6" fmla="*/ 0 w 1848679"/>
              <a:gd name="connsiteY6" fmla="*/ 2468450 h 3702674"/>
              <a:gd name="connsiteX7" fmla="*/ 308556 w 1848679"/>
              <a:gd name="connsiteY7" fmla="*/ 1851337 h 3702674"/>
              <a:gd name="connsiteX8" fmla="*/ 0 w 1848679"/>
              <a:gd name="connsiteY8" fmla="*/ 1234225 h 3702674"/>
              <a:gd name="connsiteX9" fmla="*/ 308556 w 1848679"/>
              <a:gd name="connsiteY9" fmla="*/ 617112 h 3702674"/>
              <a:gd name="connsiteX10" fmla="*/ 1098894 w 1848679"/>
              <a:gd name="connsiteY10" fmla="*/ 617112 h 3702674"/>
              <a:gd name="connsiteX11" fmla="*/ 1407449 w 1848679"/>
              <a:gd name="connsiteY11" fmla="*/ 0 h 370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8679" h="3702674">
                <a:moveTo>
                  <a:pt x="1407449" y="0"/>
                </a:moveTo>
                <a:lnTo>
                  <a:pt x="1848679" y="0"/>
                </a:lnTo>
                <a:lnTo>
                  <a:pt x="1848679" y="3702674"/>
                </a:lnTo>
                <a:lnTo>
                  <a:pt x="1407449" y="3702674"/>
                </a:lnTo>
                <a:lnTo>
                  <a:pt x="1098893" y="3085562"/>
                </a:lnTo>
                <a:lnTo>
                  <a:pt x="308556" y="3085562"/>
                </a:lnTo>
                <a:lnTo>
                  <a:pt x="0" y="2468450"/>
                </a:lnTo>
                <a:lnTo>
                  <a:pt x="308556" y="1851337"/>
                </a:lnTo>
                <a:lnTo>
                  <a:pt x="0" y="1234225"/>
                </a:lnTo>
                <a:lnTo>
                  <a:pt x="308556" y="617112"/>
                </a:lnTo>
                <a:lnTo>
                  <a:pt x="1098894" y="617112"/>
                </a:lnTo>
                <a:lnTo>
                  <a:pt x="1407449" y="0"/>
                </a:lnTo>
                <a:close/>
              </a:path>
            </a:pathLst>
          </a:custGeom>
          <a:gradFill>
            <a:gsLst>
              <a:gs pos="100000">
                <a:srgbClr val="3E8EF3"/>
              </a:gs>
              <a:gs pos="0">
                <a:srgbClr val="475FF2"/>
              </a:gs>
            </a:gsLst>
            <a:lin ang="5400000" scaled="1"/>
          </a:gradFill>
          <a:ln w="22225">
            <a:gradFill>
              <a:gsLst>
                <a:gs pos="980">
                  <a:schemeClr val="tx1"/>
                </a:gs>
                <a:gs pos="77000">
                  <a:schemeClr val="bg2">
                    <a:lumMod val="20000"/>
                    <a:lumOff val="80000"/>
                  </a:schemeClr>
                </a:gs>
                <a:gs pos="20000">
                  <a:schemeClr val="tx2">
                    <a:lumMod val="90000"/>
                  </a:schemeClr>
                </a:gs>
                <a:gs pos="100000">
                  <a:schemeClr val="tx1"/>
                </a:gs>
                <a:gs pos="45000">
                  <a:schemeClr val="tx2"/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Title 8"/>
          <p:cNvSpPr txBox="1">
            <a:spLocks/>
          </p:cNvSpPr>
          <p:nvPr/>
        </p:nvSpPr>
        <p:spPr>
          <a:xfrm>
            <a:off x="336789" y="186767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Splitting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Monoliths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     </a:t>
            </a:r>
            <a:r>
              <a:rPr kumimoji="0" lang="en-US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7" name="ten"/>
          <p:cNvSpPr/>
          <p:nvPr/>
        </p:nvSpPr>
        <p:spPr>
          <a:xfrm>
            <a:off x="337946" y="2721371"/>
            <a:ext cx="797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Ten</a:t>
            </a:r>
          </a:p>
        </p:txBody>
      </p:sp>
      <p:sp>
        <p:nvSpPr>
          <p:cNvPr id="98" name="Five"/>
          <p:cNvSpPr/>
          <p:nvPr/>
        </p:nvSpPr>
        <p:spPr>
          <a:xfrm>
            <a:off x="332947" y="2719819"/>
            <a:ext cx="904415" cy="523220"/>
          </a:xfrm>
          <a:prstGeom prst="rect">
            <a:avLst/>
          </a:prstGeom>
          <a:gradFill>
            <a:gsLst>
              <a:gs pos="0">
                <a:srgbClr val="F59324"/>
              </a:gs>
              <a:gs pos="100000">
                <a:srgbClr val="F58F23"/>
              </a:gs>
            </a:gsLst>
            <a:lin ang="5400000" scaled="1"/>
          </a:gra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Five</a:t>
            </a:r>
          </a:p>
        </p:txBody>
      </p:sp>
      <p:cxnSp>
        <p:nvCxnSpPr>
          <p:cNvPr id="99" name="Straight Connector 98"/>
          <p:cNvCxnSpPr>
            <a:cxnSpLocks/>
          </p:cNvCxnSpPr>
          <p:nvPr/>
        </p:nvCxnSpPr>
        <p:spPr>
          <a:xfrm>
            <a:off x="440575" y="3184040"/>
            <a:ext cx="66333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years ago"/>
          <p:cNvSpPr/>
          <p:nvPr/>
        </p:nvSpPr>
        <p:spPr>
          <a:xfrm>
            <a:off x="1029632" y="2721371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Years Ago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04200" y="713129"/>
            <a:ext cx="5372722" cy="3702674"/>
            <a:chOff x="3404200" y="713129"/>
            <a:chExt cx="5372722" cy="3702674"/>
          </a:xfrm>
        </p:grpSpPr>
        <p:sp>
          <p:nvSpPr>
            <p:cNvPr id="103" name="broken_left"/>
            <p:cNvSpPr/>
            <p:nvPr/>
          </p:nvSpPr>
          <p:spPr>
            <a:xfrm flipV="1">
              <a:off x="3404200" y="713129"/>
              <a:ext cx="1848679" cy="3702674"/>
            </a:xfrm>
            <a:custGeom>
              <a:avLst/>
              <a:gdLst>
                <a:gd name="connsiteX0" fmla="*/ 1407449 w 1848679"/>
                <a:gd name="connsiteY0" fmla="*/ 0 h 3702674"/>
                <a:gd name="connsiteX1" fmla="*/ 1848679 w 1848679"/>
                <a:gd name="connsiteY1" fmla="*/ 0 h 3702674"/>
                <a:gd name="connsiteX2" fmla="*/ 1848679 w 1848679"/>
                <a:gd name="connsiteY2" fmla="*/ 3702674 h 3702674"/>
                <a:gd name="connsiteX3" fmla="*/ 1407449 w 1848679"/>
                <a:gd name="connsiteY3" fmla="*/ 3702674 h 3702674"/>
                <a:gd name="connsiteX4" fmla="*/ 1098893 w 1848679"/>
                <a:gd name="connsiteY4" fmla="*/ 3085562 h 3702674"/>
                <a:gd name="connsiteX5" fmla="*/ 308556 w 1848679"/>
                <a:gd name="connsiteY5" fmla="*/ 3085562 h 3702674"/>
                <a:gd name="connsiteX6" fmla="*/ 0 w 1848679"/>
                <a:gd name="connsiteY6" fmla="*/ 2468450 h 3702674"/>
                <a:gd name="connsiteX7" fmla="*/ 308556 w 1848679"/>
                <a:gd name="connsiteY7" fmla="*/ 1851337 h 3702674"/>
                <a:gd name="connsiteX8" fmla="*/ 0 w 1848679"/>
                <a:gd name="connsiteY8" fmla="*/ 1234225 h 3702674"/>
                <a:gd name="connsiteX9" fmla="*/ 308556 w 1848679"/>
                <a:gd name="connsiteY9" fmla="*/ 617112 h 3702674"/>
                <a:gd name="connsiteX10" fmla="*/ 1098894 w 1848679"/>
                <a:gd name="connsiteY10" fmla="*/ 617112 h 3702674"/>
                <a:gd name="connsiteX11" fmla="*/ 1407449 w 1848679"/>
                <a:gd name="connsiteY11" fmla="*/ 0 h 37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8679" h="3702674">
                  <a:moveTo>
                    <a:pt x="1407449" y="0"/>
                  </a:moveTo>
                  <a:lnTo>
                    <a:pt x="1848679" y="0"/>
                  </a:lnTo>
                  <a:lnTo>
                    <a:pt x="1848679" y="3702674"/>
                  </a:lnTo>
                  <a:lnTo>
                    <a:pt x="1407449" y="3702674"/>
                  </a:lnTo>
                  <a:lnTo>
                    <a:pt x="1098893" y="3085562"/>
                  </a:lnTo>
                  <a:lnTo>
                    <a:pt x="308556" y="3085562"/>
                  </a:lnTo>
                  <a:lnTo>
                    <a:pt x="0" y="2468450"/>
                  </a:lnTo>
                  <a:lnTo>
                    <a:pt x="308556" y="1851337"/>
                  </a:lnTo>
                  <a:lnTo>
                    <a:pt x="0" y="1234225"/>
                  </a:lnTo>
                  <a:lnTo>
                    <a:pt x="308556" y="617112"/>
                  </a:lnTo>
                  <a:lnTo>
                    <a:pt x="1098894" y="617112"/>
                  </a:lnTo>
                  <a:lnTo>
                    <a:pt x="1407449" y="0"/>
                  </a:lnTo>
                  <a:close/>
                </a:path>
              </a:pathLst>
            </a:custGeom>
            <a:gradFill>
              <a:gsLst>
                <a:gs pos="980">
                  <a:srgbClr val="F69425"/>
                </a:gs>
                <a:gs pos="100000">
                  <a:schemeClr val="accent2"/>
                </a:gs>
              </a:gsLst>
              <a:lin ang="5400000" scaled="1"/>
            </a:gradFill>
            <a:ln w="22225">
              <a:gradFill>
                <a:gsLst>
                  <a:gs pos="980">
                    <a:schemeClr val="tx1"/>
                  </a:gs>
                  <a:gs pos="77000">
                    <a:schemeClr val="bg2">
                      <a:lumMod val="20000"/>
                      <a:lumOff val="80000"/>
                    </a:schemeClr>
                  </a:gs>
                  <a:gs pos="20000">
                    <a:schemeClr val="tx2">
                      <a:lumMod val="90000"/>
                    </a:schemeClr>
                  </a:gs>
                  <a:gs pos="100000">
                    <a:schemeClr val="tx1"/>
                  </a:gs>
                  <a:gs pos="45000">
                    <a:schemeClr val="tx2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broken_right"/>
            <p:cNvSpPr/>
            <p:nvPr/>
          </p:nvSpPr>
          <p:spPr>
            <a:xfrm flipH="1" flipV="1">
              <a:off x="6928243" y="713129"/>
              <a:ext cx="1848679" cy="3702674"/>
            </a:xfrm>
            <a:custGeom>
              <a:avLst/>
              <a:gdLst>
                <a:gd name="connsiteX0" fmla="*/ 1407449 w 1848679"/>
                <a:gd name="connsiteY0" fmla="*/ 0 h 3702674"/>
                <a:gd name="connsiteX1" fmla="*/ 1848679 w 1848679"/>
                <a:gd name="connsiteY1" fmla="*/ 0 h 3702674"/>
                <a:gd name="connsiteX2" fmla="*/ 1848679 w 1848679"/>
                <a:gd name="connsiteY2" fmla="*/ 3702674 h 3702674"/>
                <a:gd name="connsiteX3" fmla="*/ 1407449 w 1848679"/>
                <a:gd name="connsiteY3" fmla="*/ 3702674 h 3702674"/>
                <a:gd name="connsiteX4" fmla="*/ 1098893 w 1848679"/>
                <a:gd name="connsiteY4" fmla="*/ 3085562 h 3702674"/>
                <a:gd name="connsiteX5" fmla="*/ 308556 w 1848679"/>
                <a:gd name="connsiteY5" fmla="*/ 3085562 h 3702674"/>
                <a:gd name="connsiteX6" fmla="*/ 0 w 1848679"/>
                <a:gd name="connsiteY6" fmla="*/ 2468450 h 3702674"/>
                <a:gd name="connsiteX7" fmla="*/ 308556 w 1848679"/>
                <a:gd name="connsiteY7" fmla="*/ 1851337 h 3702674"/>
                <a:gd name="connsiteX8" fmla="*/ 0 w 1848679"/>
                <a:gd name="connsiteY8" fmla="*/ 1234225 h 3702674"/>
                <a:gd name="connsiteX9" fmla="*/ 308556 w 1848679"/>
                <a:gd name="connsiteY9" fmla="*/ 617112 h 3702674"/>
                <a:gd name="connsiteX10" fmla="*/ 1098894 w 1848679"/>
                <a:gd name="connsiteY10" fmla="*/ 617112 h 3702674"/>
                <a:gd name="connsiteX11" fmla="*/ 1407449 w 1848679"/>
                <a:gd name="connsiteY11" fmla="*/ 0 h 37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8679" h="3702674">
                  <a:moveTo>
                    <a:pt x="1407449" y="0"/>
                  </a:moveTo>
                  <a:lnTo>
                    <a:pt x="1848679" y="0"/>
                  </a:lnTo>
                  <a:lnTo>
                    <a:pt x="1848679" y="3702674"/>
                  </a:lnTo>
                  <a:lnTo>
                    <a:pt x="1407449" y="3702674"/>
                  </a:lnTo>
                  <a:lnTo>
                    <a:pt x="1098893" y="3085562"/>
                  </a:lnTo>
                  <a:lnTo>
                    <a:pt x="308556" y="3085562"/>
                  </a:lnTo>
                  <a:lnTo>
                    <a:pt x="0" y="2468450"/>
                  </a:lnTo>
                  <a:lnTo>
                    <a:pt x="308556" y="1851337"/>
                  </a:lnTo>
                  <a:lnTo>
                    <a:pt x="0" y="1234225"/>
                  </a:lnTo>
                  <a:lnTo>
                    <a:pt x="308556" y="617112"/>
                  </a:lnTo>
                  <a:lnTo>
                    <a:pt x="1098894" y="617112"/>
                  </a:lnTo>
                  <a:lnTo>
                    <a:pt x="1407449" y="0"/>
                  </a:lnTo>
                  <a:close/>
                </a:path>
              </a:pathLst>
            </a:custGeom>
            <a:gradFill>
              <a:gsLst>
                <a:gs pos="980">
                  <a:srgbClr val="F69425"/>
                </a:gs>
                <a:gs pos="100000">
                  <a:schemeClr val="accent2"/>
                </a:gs>
              </a:gsLst>
              <a:lin ang="5400000" scaled="1"/>
            </a:gradFill>
            <a:ln w="22225">
              <a:gradFill>
                <a:gsLst>
                  <a:gs pos="980">
                    <a:schemeClr val="tx1"/>
                  </a:gs>
                  <a:gs pos="77000">
                    <a:schemeClr val="bg2">
                      <a:lumMod val="20000"/>
                      <a:lumOff val="80000"/>
                    </a:schemeClr>
                  </a:gs>
                  <a:gs pos="20000">
                    <a:schemeClr val="tx2">
                      <a:lumMod val="90000"/>
                    </a:schemeClr>
                  </a:gs>
                  <a:gs pos="100000">
                    <a:schemeClr val="tx1"/>
                  </a:gs>
                  <a:gs pos="45000">
                    <a:schemeClr val="tx2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28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97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9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20000" decel="8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44444E-6 1.7284E-6 L 0.01007 1.7284E-6 " pathEditMode="relative" rAng="0" ptsTypes="AA">
                                      <p:cBhvr>
                                        <p:cTn id="17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10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5 0.00494 L 0 0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-2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05" grpId="2" animBg="1"/>
      <p:bldP spid="97" grpId="0"/>
      <p:bldP spid="97" grpId="1"/>
      <p:bldP spid="98" grpId="0" animBg="1"/>
      <p:bldP spid="98" grpId="1" animBg="1"/>
      <p:bldP spid="10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9|3.2|3.3"/>
</p:tagLst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3911</TotalTime>
  <Words>1100</Words>
  <Application>Microsoft Macintosh PowerPoint</Application>
  <PresentationFormat>On-screen Show (16:9)</PresentationFormat>
  <Paragraphs>334</Paragraphs>
  <Slides>62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Segoe UI</vt:lpstr>
      <vt:lpstr>Segoe UI Semilight</vt:lpstr>
      <vt:lpstr>Times New Roman</vt:lpstr>
      <vt:lpstr>Verdana</vt:lpstr>
      <vt:lpstr>Wingdings</vt:lpstr>
      <vt:lpstr>DeckTemplate-AWS</vt:lpstr>
      <vt:lpstr>DeckTemplate-AWS-Dark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User Need?</vt:lpstr>
      <vt:lpstr>What is the Problem You Are Trying to Solve?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</vt:lpstr>
      <vt:lpstr>Containers</vt:lpstr>
      <vt:lpstr>Thank You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Adrian Cockcroft</cp:lastModifiedBy>
  <cp:revision>109</cp:revision>
  <dcterms:created xsi:type="dcterms:W3CDTF">2016-06-17T18:22:10Z</dcterms:created>
  <dcterms:modified xsi:type="dcterms:W3CDTF">2018-07-30T01:01:32Z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